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29" r:id="rId3"/>
    <p:sldMasterId id="2147483738" r:id="rId4"/>
    <p:sldMasterId id="2147483755" r:id="rId5"/>
    <p:sldMasterId id="2147483791" r:id="rId6"/>
    <p:sldMasterId id="2147483796" r:id="rId7"/>
    <p:sldMasterId id="2147483806" r:id="rId8"/>
    <p:sldMasterId id="2147483811" r:id="rId9"/>
    <p:sldMasterId id="2147483855" r:id="rId10"/>
    <p:sldMasterId id="2147483866" r:id="rId11"/>
    <p:sldMasterId id="2147483872" r:id="rId12"/>
  </p:sldMasterIdLst>
  <p:notesMasterIdLst>
    <p:notesMasterId r:id="rId65"/>
  </p:notesMasterIdLst>
  <p:sldIdLst>
    <p:sldId id="256" r:id="rId13"/>
    <p:sldId id="504" r:id="rId14"/>
    <p:sldId id="2147308911" r:id="rId15"/>
    <p:sldId id="2147471763" r:id="rId16"/>
    <p:sldId id="2147308968" r:id="rId17"/>
    <p:sldId id="2147308969" r:id="rId18"/>
    <p:sldId id="2147471803" r:id="rId19"/>
    <p:sldId id="1867" r:id="rId20"/>
    <p:sldId id="2147471802" r:id="rId21"/>
    <p:sldId id="2147471799" r:id="rId22"/>
    <p:sldId id="2147471768" r:id="rId23"/>
    <p:sldId id="2147308971" r:id="rId24"/>
    <p:sldId id="655" r:id="rId25"/>
    <p:sldId id="2147471769" r:id="rId26"/>
    <p:sldId id="2147471765" r:id="rId27"/>
    <p:sldId id="2147471778" r:id="rId28"/>
    <p:sldId id="2147471779" r:id="rId29"/>
    <p:sldId id="2147471770" r:id="rId30"/>
    <p:sldId id="290" r:id="rId31"/>
    <p:sldId id="276" r:id="rId32"/>
    <p:sldId id="277" r:id="rId33"/>
    <p:sldId id="278" r:id="rId34"/>
    <p:sldId id="279" r:id="rId35"/>
    <p:sldId id="283" r:id="rId36"/>
    <p:sldId id="284" r:id="rId37"/>
    <p:sldId id="285" r:id="rId38"/>
    <p:sldId id="286" r:id="rId39"/>
    <p:sldId id="287" r:id="rId40"/>
    <p:sldId id="2147471771" r:id="rId41"/>
    <p:sldId id="2147471780" r:id="rId42"/>
    <p:sldId id="2147471781" r:id="rId43"/>
    <p:sldId id="2147471782" r:id="rId44"/>
    <p:sldId id="2147471783" r:id="rId45"/>
    <p:sldId id="2147471784" r:id="rId46"/>
    <p:sldId id="2147471785" r:id="rId47"/>
    <p:sldId id="2147471786" r:id="rId48"/>
    <p:sldId id="2147471787" r:id="rId49"/>
    <p:sldId id="2147471772" r:id="rId50"/>
    <p:sldId id="740" r:id="rId51"/>
    <p:sldId id="2147471773" r:id="rId52"/>
    <p:sldId id="2147471788" r:id="rId53"/>
    <p:sldId id="2147471790" r:id="rId54"/>
    <p:sldId id="2147471792" r:id="rId55"/>
    <p:sldId id="2147471793" r:id="rId56"/>
    <p:sldId id="2147471794" r:id="rId57"/>
    <p:sldId id="2147471774" r:id="rId58"/>
    <p:sldId id="2147471796" r:id="rId59"/>
    <p:sldId id="2147471795" r:id="rId60"/>
    <p:sldId id="2147471797" r:id="rId61"/>
    <p:sldId id="2147471798" r:id="rId62"/>
    <p:sldId id="2147471775" r:id="rId63"/>
    <p:sldId id="373" r:id="rId6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54AE4BC-B66C-4C75-813A-C55C80C338C9}">
          <p14:sldIdLst>
            <p14:sldId id="256"/>
            <p14:sldId id="504"/>
            <p14:sldId id="2147308911"/>
            <p14:sldId id="2147471763"/>
            <p14:sldId id="2147308968"/>
            <p14:sldId id="2147308969"/>
            <p14:sldId id="2147471803"/>
            <p14:sldId id="1867"/>
            <p14:sldId id="2147471802"/>
            <p14:sldId id="2147471799"/>
            <p14:sldId id="2147471768"/>
            <p14:sldId id="2147308971"/>
            <p14:sldId id="655"/>
            <p14:sldId id="2147471769"/>
            <p14:sldId id="2147471765"/>
            <p14:sldId id="2147471778"/>
            <p14:sldId id="2147471779"/>
            <p14:sldId id="2147471770"/>
            <p14:sldId id="290"/>
            <p14:sldId id="276"/>
            <p14:sldId id="277"/>
            <p14:sldId id="278"/>
            <p14:sldId id="279"/>
            <p14:sldId id="283"/>
            <p14:sldId id="284"/>
            <p14:sldId id="285"/>
            <p14:sldId id="286"/>
            <p14:sldId id="287"/>
            <p14:sldId id="2147471771"/>
            <p14:sldId id="2147471780"/>
            <p14:sldId id="2147471781"/>
            <p14:sldId id="2147471782"/>
            <p14:sldId id="2147471783"/>
            <p14:sldId id="2147471784"/>
            <p14:sldId id="2147471785"/>
            <p14:sldId id="2147471786"/>
            <p14:sldId id="2147471787"/>
            <p14:sldId id="2147471772"/>
            <p14:sldId id="740"/>
            <p14:sldId id="2147471773"/>
            <p14:sldId id="2147471788"/>
            <p14:sldId id="2147471790"/>
            <p14:sldId id="2147471792"/>
            <p14:sldId id="2147471793"/>
            <p14:sldId id="2147471794"/>
            <p14:sldId id="2147471774"/>
            <p14:sldId id="2147471796"/>
            <p14:sldId id="2147471795"/>
            <p14:sldId id="2147471797"/>
            <p14:sldId id="2147471798"/>
            <p14:sldId id="2147471775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1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Solvind" userId="e90a48f4-1cf5-48a2-a964-a4aae31414c1" providerId="ADAL" clId="{42C7080A-448B-4C44-9661-CF11DC9899CA}"/>
    <pc:docChg chg="undo custSel addSld delSld modSld sldOrd delMainMaster modSection">
      <pc:chgData name="Emil Solvind" userId="e90a48f4-1cf5-48a2-a964-a4aae31414c1" providerId="ADAL" clId="{42C7080A-448B-4C44-9661-CF11DC9899CA}" dt="2026-06-16T12:12:19.872" v="3100" actId="20577"/>
      <pc:docMkLst>
        <pc:docMk/>
      </pc:docMkLst>
      <pc:sldChg chg="modSp mod">
        <pc:chgData name="Emil Solvind" userId="e90a48f4-1cf5-48a2-a964-a4aae31414c1" providerId="ADAL" clId="{42C7080A-448B-4C44-9661-CF11DC9899CA}" dt="2026-05-28T08:29:55.841" v="8" actId="20577"/>
        <pc:sldMkLst>
          <pc:docMk/>
          <pc:sldMk cId="978948870" sldId="256"/>
        </pc:sldMkLst>
        <pc:spChg chg="mod">
          <ac:chgData name="Emil Solvind" userId="e90a48f4-1cf5-48a2-a964-a4aae31414c1" providerId="ADAL" clId="{42C7080A-448B-4C44-9661-CF11DC9899CA}" dt="2026-05-28T08:29:55.841" v="8" actId="20577"/>
          <ac:spMkLst>
            <pc:docMk/>
            <pc:sldMk cId="978948870" sldId="256"/>
            <ac:spMk id="3" creationId="{CE5BF6C3-7E5F-4F97-A443-E94353FEDA53}"/>
          </ac:spMkLst>
        </pc:spChg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1091996557" sldId="276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3391220961" sldId="277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3596397510" sldId="278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3338630450" sldId="279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2804889044" sldId="283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2044781380" sldId="284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3116040255" sldId="285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1352953094" sldId="286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2533298452" sldId="287"/>
        </pc:sldMkLst>
      </pc:sldChg>
      <pc:sldChg chg="add">
        <pc:chgData name="Emil Solvind" userId="e90a48f4-1cf5-48a2-a964-a4aae31414c1" providerId="ADAL" clId="{42C7080A-448B-4C44-9661-CF11DC9899CA}" dt="2026-05-29T07:38:14.699" v="80"/>
        <pc:sldMkLst>
          <pc:docMk/>
          <pc:sldMk cId="1098097221" sldId="290"/>
        </pc:sldMkLst>
      </pc:sldChg>
      <pc:sldChg chg="modSp mod">
        <pc:chgData name="Emil Solvind" userId="e90a48f4-1cf5-48a2-a964-a4aae31414c1" providerId="ADAL" clId="{42C7080A-448B-4C44-9661-CF11DC9899CA}" dt="2026-06-03T12:35:57.287" v="1645" actId="20577"/>
        <pc:sldMkLst>
          <pc:docMk/>
          <pc:sldMk cId="1577678488" sldId="373"/>
        </pc:sldMkLst>
        <pc:spChg chg="mod">
          <ac:chgData name="Emil Solvind" userId="e90a48f4-1cf5-48a2-a964-a4aae31414c1" providerId="ADAL" clId="{42C7080A-448B-4C44-9661-CF11DC9899CA}" dt="2026-06-03T12:35:57.287" v="1645" actId="20577"/>
          <ac:spMkLst>
            <pc:docMk/>
            <pc:sldMk cId="1577678488" sldId="373"/>
            <ac:spMk id="2" creationId="{C0E97D23-F9CA-46C0-A4FE-5D65019966FE}"/>
          </ac:spMkLst>
        </pc:spChg>
      </pc:sldChg>
      <pc:sldChg chg="addSp delSp modSp mod">
        <pc:chgData name="Emil Solvind" userId="e90a48f4-1cf5-48a2-a964-a4aae31414c1" providerId="ADAL" clId="{42C7080A-448B-4C44-9661-CF11DC9899CA}" dt="2026-06-04T08:43:50.683" v="1819" actId="26606"/>
        <pc:sldMkLst>
          <pc:docMk/>
          <pc:sldMk cId="1780163366" sldId="655"/>
        </pc:sldMkLst>
        <pc:spChg chg="add">
          <ac:chgData name="Emil Solvind" userId="e90a48f4-1cf5-48a2-a964-a4aae31414c1" providerId="ADAL" clId="{42C7080A-448B-4C44-9661-CF11DC9899CA}" dt="2026-06-04T08:43:50.683" v="1819" actId="26606"/>
          <ac:spMkLst>
            <pc:docMk/>
            <pc:sldMk cId="1780163366" sldId="655"/>
            <ac:spMk id="317" creationId="{32BC26D8-82FB-445E-AA49-62A77D7C1EE0}"/>
          </ac:spMkLst>
        </pc:spChg>
        <pc:spChg chg="add">
          <ac:chgData name="Emil Solvind" userId="e90a48f4-1cf5-48a2-a964-a4aae31414c1" providerId="ADAL" clId="{42C7080A-448B-4C44-9661-CF11DC9899CA}" dt="2026-06-04T08:43:50.683" v="1819" actId="26606"/>
          <ac:spMkLst>
            <pc:docMk/>
            <pc:sldMk cId="1780163366" sldId="655"/>
            <ac:spMk id="319" creationId="{CB44330D-EA18-4254-AA95-EB49948539B8}"/>
          </ac:spMkLst>
        </pc:spChg>
        <pc:picChg chg="add mod">
          <ac:chgData name="Emil Solvind" userId="e90a48f4-1cf5-48a2-a964-a4aae31414c1" providerId="ADAL" clId="{42C7080A-448B-4C44-9661-CF11DC9899CA}" dt="2026-06-04T08:43:50.683" v="1819" actId="26606"/>
          <ac:picMkLst>
            <pc:docMk/>
            <pc:sldMk cId="1780163366" sldId="655"/>
            <ac:picMk id="5" creationId="{9F2292D8-650A-631D-FD4C-567F7B69580A}"/>
          </ac:picMkLst>
        </pc:picChg>
      </pc:sldChg>
      <pc:sldChg chg="modSp mod">
        <pc:chgData name="Emil Solvind" userId="e90a48f4-1cf5-48a2-a964-a4aae31414c1" providerId="ADAL" clId="{42C7080A-448B-4C44-9661-CF11DC9899CA}" dt="2026-06-03T10:59:57.925" v="250" actId="20577"/>
        <pc:sldMkLst>
          <pc:docMk/>
          <pc:sldMk cId="3638655044" sldId="740"/>
        </pc:sldMkLst>
        <pc:spChg chg="mod">
          <ac:chgData name="Emil Solvind" userId="e90a48f4-1cf5-48a2-a964-a4aae31414c1" providerId="ADAL" clId="{42C7080A-448B-4C44-9661-CF11DC9899CA}" dt="2026-06-03T10:59:57.925" v="250" actId="20577"/>
          <ac:spMkLst>
            <pc:docMk/>
            <pc:sldMk cId="3638655044" sldId="740"/>
            <ac:spMk id="3" creationId="{50FEB607-8A44-C344-82B2-3A9DEF1359B2}"/>
          </ac:spMkLst>
        </pc:spChg>
      </pc:sldChg>
      <pc:sldChg chg="modSp mod">
        <pc:chgData name="Emil Solvind" userId="e90a48f4-1cf5-48a2-a964-a4aae31414c1" providerId="ADAL" clId="{42C7080A-448B-4C44-9661-CF11DC9899CA}" dt="2026-05-28T08:30:37.358" v="11" actId="113"/>
        <pc:sldMkLst>
          <pc:docMk/>
          <pc:sldMk cId="931735341" sldId="2147308911"/>
        </pc:sldMkLst>
        <pc:spChg chg="mod">
          <ac:chgData name="Emil Solvind" userId="e90a48f4-1cf5-48a2-a964-a4aae31414c1" providerId="ADAL" clId="{42C7080A-448B-4C44-9661-CF11DC9899CA}" dt="2026-05-28T08:30:37.358" v="11" actId="113"/>
          <ac:spMkLst>
            <pc:docMk/>
            <pc:sldMk cId="931735341" sldId="2147308911"/>
            <ac:spMk id="27" creationId="{D4754DB8-2A24-D154-8BB0-85ADB8099E03}"/>
          </ac:spMkLst>
        </pc:spChg>
      </pc:sldChg>
      <pc:sldChg chg="add">
        <pc:chgData name="Emil Solvind" userId="e90a48f4-1cf5-48a2-a964-a4aae31414c1" providerId="ADAL" clId="{42C7080A-448B-4C44-9661-CF11DC9899CA}" dt="2026-06-04T07:17:28.531" v="1652"/>
        <pc:sldMkLst>
          <pc:docMk/>
          <pc:sldMk cId="559283004" sldId="2147308968"/>
        </pc:sldMkLst>
      </pc:sldChg>
      <pc:sldChg chg="modSp mod">
        <pc:chgData name="Emil Solvind" userId="e90a48f4-1cf5-48a2-a964-a4aae31414c1" providerId="ADAL" clId="{42C7080A-448B-4C44-9661-CF11DC9899CA}" dt="2026-06-08T07:17:12.611" v="3085" actId="20577"/>
        <pc:sldMkLst>
          <pc:docMk/>
          <pc:sldMk cId="800265600" sldId="2147308969"/>
        </pc:sldMkLst>
        <pc:spChg chg="mod">
          <ac:chgData name="Emil Solvind" userId="e90a48f4-1cf5-48a2-a964-a4aae31414c1" providerId="ADAL" clId="{42C7080A-448B-4C44-9661-CF11DC9899CA}" dt="2026-06-08T07:17:12.611" v="3085" actId="20577"/>
          <ac:spMkLst>
            <pc:docMk/>
            <pc:sldMk cId="800265600" sldId="2147308969"/>
            <ac:spMk id="3" creationId="{24E32893-3D47-3236-5509-0377BF4BA4C5}"/>
          </ac:spMkLst>
        </pc:spChg>
        <pc:spChg chg="mod">
          <ac:chgData name="Emil Solvind" userId="e90a48f4-1cf5-48a2-a964-a4aae31414c1" providerId="ADAL" clId="{42C7080A-448B-4C44-9661-CF11DC9899CA}" dt="2026-06-08T07:15:02.263" v="3023" actId="400"/>
          <ac:spMkLst>
            <pc:docMk/>
            <pc:sldMk cId="800265600" sldId="2147308969"/>
            <ac:spMk id="4" creationId="{DE6F6EFE-D8E7-10D6-B3E9-93B29C9B7221}"/>
          </ac:spMkLst>
        </pc:spChg>
      </pc:sldChg>
      <pc:sldChg chg="modSp mod">
        <pc:chgData name="Emil Solvind" userId="e90a48f4-1cf5-48a2-a964-a4aae31414c1" providerId="ADAL" clId="{42C7080A-448B-4C44-9661-CF11DC9899CA}" dt="2026-05-28T08:35:15.917" v="79" actId="400"/>
        <pc:sldMkLst>
          <pc:docMk/>
          <pc:sldMk cId="2708282362" sldId="2147308971"/>
        </pc:sldMkLst>
        <pc:spChg chg="mod">
          <ac:chgData name="Emil Solvind" userId="e90a48f4-1cf5-48a2-a964-a4aae31414c1" providerId="ADAL" clId="{42C7080A-448B-4C44-9661-CF11DC9899CA}" dt="2026-05-28T08:35:09.913" v="78" actId="400"/>
          <ac:spMkLst>
            <pc:docMk/>
            <pc:sldMk cId="2708282362" sldId="2147308971"/>
            <ac:spMk id="3" creationId="{537417D5-43A4-C730-4725-398F86994A80}"/>
          </ac:spMkLst>
        </pc:spChg>
        <pc:spChg chg="mod">
          <ac:chgData name="Emil Solvind" userId="e90a48f4-1cf5-48a2-a964-a4aae31414c1" providerId="ADAL" clId="{42C7080A-448B-4C44-9661-CF11DC9899CA}" dt="2026-05-28T08:35:15.917" v="79" actId="400"/>
          <ac:spMkLst>
            <pc:docMk/>
            <pc:sldMk cId="2708282362" sldId="2147308971"/>
            <ac:spMk id="4" creationId="{17F44909-DA8A-6FDC-9483-A47FAEE9DE7F}"/>
          </ac:spMkLst>
        </pc:spChg>
      </pc:sldChg>
      <pc:sldChg chg="ord">
        <pc:chgData name="Emil Solvind" userId="e90a48f4-1cf5-48a2-a964-a4aae31414c1" providerId="ADAL" clId="{42C7080A-448B-4C44-9661-CF11DC9899CA}" dt="2026-05-28T08:31:06.344" v="19"/>
        <pc:sldMkLst>
          <pc:docMk/>
          <pc:sldMk cId="114575770" sldId="2147471765"/>
        </pc:sldMkLst>
      </pc:sldChg>
      <pc:sldChg chg="add">
        <pc:chgData name="Emil Solvind" userId="e90a48f4-1cf5-48a2-a964-a4aae31414c1" providerId="ADAL" clId="{42C7080A-448B-4C44-9661-CF11DC9899CA}" dt="2026-06-11T05:15:35.998" v="3092"/>
        <pc:sldMkLst>
          <pc:docMk/>
          <pc:sldMk cId="1347242722" sldId="2147471768"/>
        </pc:sldMkLst>
      </pc:sldChg>
      <pc:sldChg chg="modSp add mod ord">
        <pc:chgData name="Emil Solvind" userId="e90a48f4-1cf5-48a2-a964-a4aae31414c1" providerId="ADAL" clId="{42C7080A-448B-4C44-9661-CF11DC9899CA}" dt="2026-05-28T08:31:00.858" v="17" actId="113"/>
        <pc:sldMkLst>
          <pc:docMk/>
          <pc:sldMk cId="129640726" sldId="2147471769"/>
        </pc:sldMkLst>
        <pc:spChg chg="mod">
          <ac:chgData name="Emil Solvind" userId="e90a48f4-1cf5-48a2-a964-a4aae31414c1" providerId="ADAL" clId="{42C7080A-448B-4C44-9661-CF11DC9899CA}" dt="2026-05-28T08:31:00.858" v="17" actId="113"/>
          <ac:spMkLst>
            <pc:docMk/>
            <pc:sldMk cId="129640726" sldId="2147471769"/>
            <ac:spMk id="27" creationId="{BF3254FC-5024-2994-4BF6-1C64371E1A43}"/>
          </ac:spMkLst>
        </pc:spChg>
      </pc:sldChg>
      <pc:sldChg chg="modSp add mod ord">
        <pc:chgData name="Emil Solvind" userId="e90a48f4-1cf5-48a2-a964-a4aae31414c1" providerId="ADAL" clId="{42C7080A-448B-4C44-9661-CF11DC9899CA}" dt="2026-05-28T08:31:24.166" v="25" actId="113"/>
        <pc:sldMkLst>
          <pc:docMk/>
          <pc:sldMk cId="1519369351" sldId="2147471770"/>
        </pc:sldMkLst>
        <pc:spChg chg="mod">
          <ac:chgData name="Emil Solvind" userId="e90a48f4-1cf5-48a2-a964-a4aae31414c1" providerId="ADAL" clId="{42C7080A-448B-4C44-9661-CF11DC9899CA}" dt="2026-05-28T08:31:24.166" v="25" actId="113"/>
          <ac:spMkLst>
            <pc:docMk/>
            <pc:sldMk cId="1519369351" sldId="2147471770"/>
            <ac:spMk id="27" creationId="{3446CCDC-83C6-46EE-3FCF-3BD16529E455}"/>
          </ac:spMkLst>
        </pc:spChg>
      </pc:sldChg>
      <pc:sldChg chg="modSp add mod">
        <pc:chgData name="Emil Solvind" userId="e90a48f4-1cf5-48a2-a964-a4aae31414c1" providerId="ADAL" clId="{42C7080A-448B-4C44-9661-CF11DC9899CA}" dt="2026-05-28T08:31:39.186" v="28" actId="113"/>
        <pc:sldMkLst>
          <pc:docMk/>
          <pc:sldMk cId="1183056885" sldId="2147471771"/>
        </pc:sldMkLst>
        <pc:spChg chg="mod">
          <ac:chgData name="Emil Solvind" userId="e90a48f4-1cf5-48a2-a964-a4aae31414c1" providerId="ADAL" clId="{42C7080A-448B-4C44-9661-CF11DC9899CA}" dt="2026-05-28T08:31:39.186" v="28" actId="113"/>
          <ac:spMkLst>
            <pc:docMk/>
            <pc:sldMk cId="1183056885" sldId="2147471771"/>
            <ac:spMk id="27" creationId="{B5CE347D-CD71-A9D3-3C05-50EAD089BF65}"/>
          </ac:spMkLst>
        </pc:spChg>
      </pc:sldChg>
      <pc:sldChg chg="modSp add mod">
        <pc:chgData name="Emil Solvind" userId="e90a48f4-1cf5-48a2-a964-a4aae31414c1" providerId="ADAL" clId="{42C7080A-448B-4C44-9661-CF11DC9899CA}" dt="2026-05-28T08:31:54.625" v="31" actId="113"/>
        <pc:sldMkLst>
          <pc:docMk/>
          <pc:sldMk cId="3583901681" sldId="2147471772"/>
        </pc:sldMkLst>
        <pc:spChg chg="mod">
          <ac:chgData name="Emil Solvind" userId="e90a48f4-1cf5-48a2-a964-a4aae31414c1" providerId="ADAL" clId="{42C7080A-448B-4C44-9661-CF11DC9899CA}" dt="2026-05-28T08:31:54.625" v="31" actId="113"/>
          <ac:spMkLst>
            <pc:docMk/>
            <pc:sldMk cId="3583901681" sldId="2147471772"/>
            <ac:spMk id="27" creationId="{7662FABE-E40E-B06F-38D4-A6EBC7060961}"/>
          </ac:spMkLst>
        </pc:spChg>
      </pc:sldChg>
      <pc:sldChg chg="modSp add mod ord">
        <pc:chgData name="Emil Solvind" userId="e90a48f4-1cf5-48a2-a964-a4aae31414c1" providerId="ADAL" clId="{42C7080A-448B-4C44-9661-CF11DC9899CA}" dt="2026-05-28T08:32:33.234" v="50" actId="113"/>
        <pc:sldMkLst>
          <pc:docMk/>
          <pc:sldMk cId="2801451604" sldId="2147471773"/>
        </pc:sldMkLst>
        <pc:spChg chg="mod">
          <ac:chgData name="Emil Solvind" userId="e90a48f4-1cf5-48a2-a964-a4aae31414c1" providerId="ADAL" clId="{42C7080A-448B-4C44-9661-CF11DC9899CA}" dt="2026-05-28T08:32:33.234" v="50" actId="113"/>
          <ac:spMkLst>
            <pc:docMk/>
            <pc:sldMk cId="2801451604" sldId="2147471773"/>
            <ac:spMk id="27" creationId="{D27E21C9-806B-9353-3E6B-421DB48F2827}"/>
          </ac:spMkLst>
        </pc:spChg>
      </pc:sldChg>
      <pc:sldChg chg="modSp add mod">
        <pc:chgData name="Emil Solvind" userId="e90a48f4-1cf5-48a2-a964-a4aae31414c1" providerId="ADAL" clId="{42C7080A-448B-4C44-9661-CF11DC9899CA}" dt="2026-05-28T08:33:03.008" v="70" actId="113"/>
        <pc:sldMkLst>
          <pc:docMk/>
          <pc:sldMk cId="1325491864" sldId="2147471774"/>
        </pc:sldMkLst>
        <pc:spChg chg="mod">
          <ac:chgData name="Emil Solvind" userId="e90a48f4-1cf5-48a2-a964-a4aae31414c1" providerId="ADAL" clId="{42C7080A-448B-4C44-9661-CF11DC9899CA}" dt="2026-05-28T08:33:03.008" v="70" actId="113"/>
          <ac:spMkLst>
            <pc:docMk/>
            <pc:sldMk cId="1325491864" sldId="2147471774"/>
            <ac:spMk id="27" creationId="{3DF212BE-0CD6-59A9-AECE-8CD7983BD763}"/>
          </ac:spMkLst>
        </pc:spChg>
      </pc:sldChg>
      <pc:sldChg chg="modSp add mod">
        <pc:chgData name="Emil Solvind" userId="e90a48f4-1cf5-48a2-a964-a4aae31414c1" providerId="ADAL" clId="{42C7080A-448B-4C44-9661-CF11DC9899CA}" dt="2026-05-28T08:33:15.282" v="73" actId="113"/>
        <pc:sldMkLst>
          <pc:docMk/>
          <pc:sldMk cId="2140148675" sldId="2147471775"/>
        </pc:sldMkLst>
        <pc:spChg chg="mod">
          <ac:chgData name="Emil Solvind" userId="e90a48f4-1cf5-48a2-a964-a4aae31414c1" providerId="ADAL" clId="{42C7080A-448B-4C44-9661-CF11DC9899CA}" dt="2026-05-28T08:33:15.282" v="73" actId="113"/>
          <ac:spMkLst>
            <pc:docMk/>
            <pc:sldMk cId="2140148675" sldId="2147471775"/>
            <ac:spMk id="27" creationId="{A27ABAD7-5247-7DCA-DBDD-5C734CCA10E9}"/>
          </ac:spMkLst>
        </pc:spChg>
      </pc:sldChg>
      <pc:sldChg chg="addSp delSp modSp new mod">
        <pc:chgData name="Emil Solvind" userId="e90a48f4-1cf5-48a2-a964-a4aae31414c1" providerId="ADAL" clId="{42C7080A-448B-4C44-9661-CF11DC9899CA}" dt="2026-06-03T07:41:28.785" v="135" actId="20577"/>
        <pc:sldMkLst>
          <pc:docMk/>
          <pc:sldMk cId="3655303014" sldId="2147471778"/>
        </pc:sldMkLst>
        <pc:spChg chg="mod">
          <ac:chgData name="Emil Solvind" userId="e90a48f4-1cf5-48a2-a964-a4aae31414c1" providerId="ADAL" clId="{42C7080A-448B-4C44-9661-CF11DC9899CA}" dt="2026-06-03T07:41:28.785" v="135" actId="20577"/>
          <ac:spMkLst>
            <pc:docMk/>
            <pc:sldMk cId="3655303014" sldId="2147471778"/>
            <ac:spMk id="2" creationId="{08053F7A-FEFE-8A24-0F7E-E480E77DC0AB}"/>
          </ac:spMkLst>
        </pc:spChg>
        <pc:picChg chg="add mod ord">
          <ac:chgData name="Emil Solvind" userId="e90a48f4-1cf5-48a2-a964-a4aae31414c1" providerId="ADAL" clId="{42C7080A-448B-4C44-9661-CF11DC9899CA}" dt="2026-06-03T07:39:02.606" v="98" actId="931"/>
          <ac:picMkLst>
            <pc:docMk/>
            <pc:sldMk cId="3655303014" sldId="2147471778"/>
            <ac:picMk id="6" creationId="{B89A1277-EFE9-82CB-B74C-7AD5CAB09307}"/>
          </ac:picMkLst>
        </pc:picChg>
        <pc:picChg chg="add mod ord">
          <ac:chgData name="Emil Solvind" userId="e90a48f4-1cf5-48a2-a964-a4aae31414c1" providerId="ADAL" clId="{42C7080A-448B-4C44-9661-CF11DC9899CA}" dt="2026-06-03T07:39:09.440" v="99" actId="931"/>
          <ac:picMkLst>
            <pc:docMk/>
            <pc:sldMk cId="3655303014" sldId="2147471778"/>
            <ac:picMk id="8" creationId="{3E1F59A6-8787-3435-D413-044840722F4F}"/>
          </ac:picMkLst>
        </pc:picChg>
      </pc:sldChg>
      <pc:sldChg chg="addSp delSp modSp new mod">
        <pc:chgData name="Emil Solvind" userId="e90a48f4-1cf5-48a2-a964-a4aae31414c1" providerId="ADAL" clId="{42C7080A-448B-4C44-9661-CF11DC9899CA}" dt="2026-06-03T07:41:16.923" v="125" actId="20577"/>
        <pc:sldMkLst>
          <pc:docMk/>
          <pc:sldMk cId="168160897" sldId="2147471779"/>
        </pc:sldMkLst>
        <pc:spChg chg="mod">
          <ac:chgData name="Emil Solvind" userId="e90a48f4-1cf5-48a2-a964-a4aae31414c1" providerId="ADAL" clId="{42C7080A-448B-4C44-9661-CF11DC9899CA}" dt="2026-06-03T07:41:16.923" v="125" actId="20577"/>
          <ac:spMkLst>
            <pc:docMk/>
            <pc:sldMk cId="168160897" sldId="2147471779"/>
            <ac:spMk id="2" creationId="{BF9ACA59-F46C-4B76-BB48-1DD52269977F}"/>
          </ac:spMkLst>
        </pc:spChg>
        <pc:picChg chg="add mod ord">
          <ac:chgData name="Emil Solvind" userId="e90a48f4-1cf5-48a2-a964-a4aae31414c1" providerId="ADAL" clId="{42C7080A-448B-4C44-9661-CF11DC9899CA}" dt="2026-06-03T07:40:52.276" v="110" actId="1076"/>
          <ac:picMkLst>
            <pc:docMk/>
            <pc:sldMk cId="168160897" sldId="2147471779"/>
            <ac:picMk id="6" creationId="{0AE4EC8E-001B-3757-A620-F32837D80684}"/>
          </ac:picMkLst>
        </pc:picChg>
        <pc:picChg chg="add mod ord">
          <ac:chgData name="Emil Solvind" userId="e90a48f4-1cf5-48a2-a964-a4aae31414c1" providerId="ADAL" clId="{42C7080A-448B-4C44-9661-CF11DC9899CA}" dt="2026-06-03T07:40:53.849" v="111" actId="1076"/>
          <ac:picMkLst>
            <pc:docMk/>
            <pc:sldMk cId="168160897" sldId="2147471779"/>
            <ac:picMk id="8" creationId="{E051D9C0-7228-B4ED-3A64-1ABD3ACDD9E9}"/>
          </ac:picMkLst>
        </pc:picChg>
        <pc:picChg chg="add mod">
          <ac:chgData name="Emil Solvind" userId="e90a48f4-1cf5-48a2-a964-a4aae31414c1" providerId="ADAL" clId="{42C7080A-448B-4C44-9661-CF11DC9899CA}" dt="2026-06-03T07:41:03.834" v="113" actId="14826"/>
          <ac:picMkLst>
            <pc:docMk/>
            <pc:sldMk cId="168160897" sldId="2147471779"/>
            <ac:picMk id="10" creationId="{7559A450-6A63-7028-A13B-86B736CB6AE1}"/>
          </ac:picMkLst>
        </pc:picChg>
      </pc:sldChg>
      <pc:sldChg chg="addSp delSp modSp new mod setBg">
        <pc:chgData name="Emil Solvind" userId="e90a48f4-1cf5-48a2-a964-a4aae31414c1" providerId="ADAL" clId="{42C7080A-448B-4C44-9661-CF11DC9899CA}" dt="2026-06-03T11:09:31.313" v="1090" actId="26606"/>
        <pc:sldMkLst>
          <pc:docMk/>
          <pc:sldMk cId="2593769135" sldId="2147471780"/>
        </pc:sldMkLst>
        <pc:spChg chg="mod">
          <ac:chgData name="Emil Solvind" userId="e90a48f4-1cf5-48a2-a964-a4aae31414c1" providerId="ADAL" clId="{42C7080A-448B-4C44-9661-CF11DC9899CA}" dt="2026-06-03T11:09:31.313" v="1090" actId="26606"/>
          <ac:spMkLst>
            <pc:docMk/>
            <pc:sldMk cId="2593769135" sldId="2147471780"/>
            <ac:spMk id="2" creationId="{60532AB0-986C-A96B-E1F0-079DF0E3C3EC}"/>
          </ac:spMkLst>
        </pc:spChg>
        <pc:spChg chg="add">
          <ac:chgData name="Emil Solvind" userId="e90a48f4-1cf5-48a2-a964-a4aae31414c1" providerId="ADAL" clId="{42C7080A-448B-4C44-9661-CF11DC9899CA}" dt="2026-06-03T11:09:31.313" v="1090" actId="26606"/>
          <ac:spMkLst>
            <pc:docMk/>
            <pc:sldMk cId="2593769135" sldId="2147471780"/>
            <ac:spMk id="9" creationId="{BACC6370-2D7E-4714-9D71-7542949D7D5D}"/>
          </ac:spMkLst>
        </pc:spChg>
        <pc:spChg chg="add">
          <ac:chgData name="Emil Solvind" userId="e90a48f4-1cf5-48a2-a964-a4aae31414c1" providerId="ADAL" clId="{42C7080A-448B-4C44-9661-CF11DC9899CA}" dt="2026-06-03T11:09:31.313" v="1090" actId="26606"/>
          <ac:spMkLst>
            <pc:docMk/>
            <pc:sldMk cId="2593769135" sldId="2147471780"/>
            <ac:spMk id="11" creationId="{F68B3F68-107C-434F-AA38-110D5EA91B85}"/>
          </ac:spMkLst>
        </pc:spChg>
        <pc:spChg chg="add">
          <ac:chgData name="Emil Solvind" userId="e90a48f4-1cf5-48a2-a964-a4aae31414c1" providerId="ADAL" clId="{42C7080A-448B-4C44-9661-CF11DC9899CA}" dt="2026-06-03T11:09:31.313" v="1090" actId="26606"/>
          <ac:spMkLst>
            <pc:docMk/>
            <pc:sldMk cId="2593769135" sldId="2147471780"/>
            <ac:spMk id="13" creationId="{AAD0DBB9-1A4B-4391-81D4-CB19F9AB918A}"/>
          </ac:spMkLst>
        </pc:spChg>
        <pc:spChg chg="add">
          <ac:chgData name="Emil Solvind" userId="e90a48f4-1cf5-48a2-a964-a4aae31414c1" providerId="ADAL" clId="{42C7080A-448B-4C44-9661-CF11DC9899CA}" dt="2026-06-03T11:09:31.313" v="1090" actId="26606"/>
          <ac:spMkLst>
            <pc:docMk/>
            <pc:sldMk cId="2593769135" sldId="2147471780"/>
            <ac:spMk id="15" creationId="{063BBA22-50EA-4C4D-BE05-F1CE4E63AA56}"/>
          </ac:spMkLst>
        </pc:spChg>
        <pc:graphicFrameChg chg="add">
          <ac:chgData name="Emil Solvind" userId="e90a48f4-1cf5-48a2-a964-a4aae31414c1" providerId="ADAL" clId="{42C7080A-448B-4C44-9661-CF11DC9899CA}" dt="2026-06-03T11:09:31.313" v="1090" actId="26606"/>
          <ac:graphicFrameMkLst>
            <pc:docMk/>
            <pc:sldMk cId="2593769135" sldId="2147471780"/>
            <ac:graphicFrameMk id="5" creationId="{BD4B8BC6-2078-2781-BD75-E0B2FE788A60}"/>
          </ac:graphicFrameMkLst>
        </pc:graphicFrameChg>
      </pc:sldChg>
      <pc:sldChg chg="modSp new mod">
        <pc:chgData name="Emil Solvind" userId="e90a48f4-1cf5-48a2-a964-a4aae31414c1" providerId="ADAL" clId="{42C7080A-448B-4C44-9661-CF11DC9899CA}" dt="2026-06-03T11:43:12.491" v="1193" actId="20577"/>
        <pc:sldMkLst>
          <pc:docMk/>
          <pc:sldMk cId="1478317089" sldId="2147471781"/>
        </pc:sldMkLst>
        <pc:spChg chg="mod">
          <ac:chgData name="Emil Solvind" userId="e90a48f4-1cf5-48a2-a964-a4aae31414c1" providerId="ADAL" clId="{42C7080A-448B-4C44-9661-CF11DC9899CA}" dt="2026-06-03T11:43:12.491" v="1193" actId="20577"/>
          <ac:spMkLst>
            <pc:docMk/>
            <pc:sldMk cId="1478317089" sldId="2147471781"/>
            <ac:spMk id="2" creationId="{15E5BD72-F3C7-B6B2-81E6-0CD9F16B5EB4}"/>
          </ac:spMkLst>
        </pc:spChg>
        <pc:spChg chg="mod">
          <ac:chgData name="Emil Solvind" userId="e90a48f4-1cf5-48a2-a964-a4aae31414c1" providerId="ADAL" clId="{42C7080A-448B-4C44-9661-CF11DC9899CA}" dt="2026-06-03T11:06:24.850" v="764" actId="20577"/>
          <ac:spMkLst>
            <pc:docMk/>
            <pc:sldMk cId="1478317089" sldId="2147471781"/>
            <ac:spMk id="3" creationId="{7EDA0C95-6BB0-C05D-1BEE-71DF6DC30297}"/>
          </ac:spMkLst>
        </pc:spChg>
      </pc:sldChg>
      <pc:sldChg chg="modSp add mod">
        <pc:chgData name="Emil Solvind" userId="e90a48f4-1cf5-48a2-a964-a4aae31414c1" providerId="ADAL" clId="{42C7080A-448B-4C44-9661-CF11DC9899CA}" dt="2026-06-03T11:52:43.071" v="1393" actId="6549"/>
        <pc:sldMkLst>
          <pc:docMk/>
          <pc:sldMk cId="2461121023" sldId="2147471782"/>
        </pc:sldMkLst>
        <pc:spChg chg="mod">
          <ac:chgData name="Emil Solvind" userId="e90a48f4-1cf5-48a2-a964-a4aae31414c1" providerId="ADAL" clId="{42C7080A-448B-4C44-9661-CF11DC9899CA}" dt="2026-06-03T11:43:19.583" v="1196" actId="20577"/>
          <ac:spMkLst>
            <pc:docMk/>
            <pc:sldMk cId="2461121023" sldId="2147471782"/>
            <ac:spMk id="2" creationId="{35E86BDD-BDA7-9720-76E5-A34580E6C5A7}"/>
          </ac:spMkLst>
        </pc:spChg>
        <pc:spChg chg="mod">
          <ac:chgData name="Emil Solvind" userId="e90a48f4-1cf5-48a2-a964-a4aae31414c1" providerId="ADAL" clId="{42C7080A-448B-4C44-9661-CF11DC9899CA}" dt="2026-06-03T11:52:43.071" v="1393" actId="6549"/>
          <ac:spMkLst>
            <pc:docMk/>
            <pc:sldMk cId="2461121023" sldId="2147471782"/>
            <ac:spMk id="3" creationId="{EC0FF2FB-346C-BBB7-48AD-95B2930ADA40}"/>
          </ac:spMkLst>
        </pc:spChg>
      </pc:sldChg>
      <pc:sldChg chg="modSp new mod modTransition modAnim">
        <pc:chgData name="Emil Solvind" userId="e90a48f4-1cf5-48a2-a964-a4aae31414c1" providerId="ADAL" clId="{42C7080A-448B-4C44-9661-CF11DC9899CA}" dt="2026-06-03T11:43:40.600" v="1234" actId="20577"/>
        <pc:sldMkLst>
          <pc:docMk/>
          <pc:sldMk cId="820409337" sldId="2147471783"/>
        </pc:sldMkLst>
        <pc:spChg chg="mod">
          <ac:chgData name="Emil Solvind" userId="e90a48f4-1cf5-48a2-a964-a4aae31414c1" providerId="ADAL" clId="{42C7080A-448B-4C44-9661-CF11DC9899CA}" dt="2026-06-03T11:43:40.600" v="1234" actId="20577"/>
          <ac:spMkLst>
            <pc:docMk/>
            <pc:sldMk cId="820409337" sldId="2147471783"/>
            <ac:spMk id="2" creationId="{62780F74-FFF8-D200-6EF6-BC338FEBA7BB}"/>
          </ac:spMkLst>
        </pc:spChg>
        <pc:spChg chg="mod">
          <ac:chgData name="Emil Solvind" userId="e90a48f4-1cf5-48a2-a964-a4aae31414c1" providerId="ADAL" clId="{42C7080A-448B-4C44-9661-CF11DC9899CA}" dt="2026-06-03T11:39:58.191" v="1164" actId="113"/>
          <ac:spMkLst>
            <pc:docMk/>
            <pc:sldMk cId="820409337" sldId="2147471783"/>
            <ac:spMk id="3" creationId="{DF84E474-670C-03D8-9BC0-045A231D4851}"/>
          </ac:spMkLst>
        </pc:spChg>
      </pc:sldChg>
      <pc:sldChg chg="modSp new mod modAnim">
        <pc:chgData name="Emil Solvind" userId="e90a48f4-1cf5-48a2-a964-a4aae31414c1" providerId="ADAL" clId="{42C7080A-448B-4C44-9661-CF11DC9899CA}" dt="2026-06-03T11:45:06.250" v="1256"/>
        <pc:sldMkLst>
          <pc:docMk/>
          <pc:sldMk cId="4013682745" sldId="2147471784"/>
        </pc:sldMkLst>
        <pc:spChg chg="mod">
          <ac:chgData name="Emil Solvind" userId="e90a48f4-1cf5-48a2-a964-a4aae31414c1" providerId="ADAL" clId="{42C7080A-448B-4C44-9661-CF11DC9899CA}" dt="2026-06-03T11:43:35.262" v="1227" actId="20577"/>
          <ac:spMkLst>
            <pc:docMk/>
            <pc:sldMk cId="4013682745" sldId="2147471784"/>
            <ac:spMk id="2" creationId="{8200F6DA-D0EF-B063-DE8F-0B38F954A419}"/>
          </ac:spMkLst>
        </pc:spChg>
        <pc:spChg chg="mod">
          <ac:chgData name="Emil Solvind" userId="e90a48f4-1cf5-48a2-a964-a4aae31414c1" providerId="ADAL" clId="{42C7080A-448B-4C44-9661-CF11DC9899CA}" dt="2026-06-03T11:45:01.257" v="1255" actId="114"/>
          <ac:spMkLst>
            <pc:docMk/>
            <pc:sldMk cId="4013682745" sldId="2147471784"/>
            <ac:spMk id="3" creationId="{82CA3436-65D9-8AD0-1F8A-87480DD98BAF}"/>
          </ac:spMkLst>
        </pc:spChg>
      </pc:sldChg>
      <pc:sldChg chg="modSp new mod modAnim">
        <pc:chgData name="Emil Solvind" userId="e90a48f4-1cf5-48a2-a964-a4aae31414c1" providerId="ADAL" clId="{42C7080A-448B-4C44-9661-CF11DC9899CA}" dt="2026-06-03T11:49:46.768" v="1369"/>
        <pc:sldMkLst>
          <pc:docMk/>
          <pc:sldMk cId="3096888374" sldId="2147471785"/>
        </pc:sldMkLst>
        <pc:spChg chg="mod">
          <ac:chgData name="Emil Solvind" userId="e90a48f4-1cf5-48a2-a964-a4aae31414c1" providerId="ADAL" clId="{42C7080A-448B-4C44-9661-CF11DC9899CA}" dt="2026-06-03T11:47:34.326" v="1346" actId="20577"/>
          <ac:spMkLst>
            <pc:docMk/>
            <pc:sldMk cId="3096888374" sldId="2147471785"/>
            <ac:spMk id="2" creationId="{73CE2740-D2EF-C7DE-8A5C-21C2F3897618}"/>
          </ac:spMkLst>
        </pc:spChg>
        <pc:spChg chg="mod">
          <ac:chgData name="Emil Solvind" userId="e90a48f4-1cf5-48a2-a964-a4aae31414c1" providerId="ADAL" clId="{42C7080A-448B-4C44-9661-CF11DC9899CA}" dt="2026-06-03T11:49:30.182" v="1364" actId="114"/>
          <ac:spMkLst>
            <pc:docMk/>
            <pc:sldMk cId="3096888374" sldId="2147471785"/>
            <ac:spMk id="3" creationId="{21D64206-1C55-7530-69FB-3DFBDA92EF1F}"/>
          </ac:spMkLst>
        </pc:spChg>
      </pc:sldChg>
      <pc:sldChg chg="modSp new mod modAnim">
        <pc:chgData name="Emil Solvind" userId="e90a48f4-1cf5-48a2-a964-a4aae31414c1" providerId="ADAL" clId="{42C7080A-448B-4C44-9661-CF11DC9899CA}" dt="2026-06-03T11:56:08.981" v="1432"/>
        <pc:sldMkLst>
          <pc:docMk/>
          <pc:sldMk cId="4047429129" sldId="2147471786"/>
        </pc:sldMkLst>
        <pc:spChg chg="mod">
          <ac:chgData name="Emil Solvind" userId="e90a48f4-1cf5-48a2-a964-a4aae31414c1" providerId="ADAL" clId="{42C7080A-448B-4C44-9661-CF11DC9899CA}" dt="2026-06-03T11:50:38.708" v="1372"/>
          <ac:spMkLst>
            <pc:docMk/>
            <pc:sldMk cId="4047429129" sldId="2147471786"/>
            <ac:spMk id="2" creationId="{68A7CDEB-318E-93E9-C504-92E863DE7B84}"/>
          </ac:spMkLst>
        </pc:spChg>
        <pc:spChg chg="mod">
          <ac:chgData name="Emil Solvind" userId="e90a48f4-1cf5-48a2-a964-a4aae31414c1" providerId="ADAL" clId="{42C7080A-448B-4C44-9661-CF11DC9899CA}" dt="2026-06-03T11:54:18.059" v="1413" actId="114"/>
          <ac:spMkLst>
            <pc:docMk/>
            <pc:sldMk cId="4047429129" sldId="2147471786"/>
            <ac:spMk id="3" creationId="{7911E861-AF4B-5C71-581E-71A1665A9AD3}"/>
          </ac:spMkLst>
        </pc:spChg>
      </pc:sldChg>
      <pc:sldChg chg="modSp new mod modAnim">
        <pc:chgData name="Emil Solvind" userId="e90a48f4-1cf5-48a2-a964-a4aae31414c1" providerId="ADAL" clId="{42C7080A-448B-4C44-9661-CF11DC9899CA}" dt="2026-06-03T11:56:17.958" v="1433"/>
        <pc:sldMkLst>
          <pc:docMk/>
          <pc:sldMk cId="774963982" sldId="2147471787"/>
        </pc:sldMkLst>
        <pc:spChg chg="mod">
          <ac:chgData name="Emil Solvind" userId="e90a48f4-1cf5-48a2-a964-a4aae31414c1" providerId="ADAL" clId="{42C7080A-448B-4C44-9661-CF11DC9899CA}" dt="2026-06-03T11:54:34.502" v="1415"/>
          <ac:spMkLst>
            <pc:docMk/>
            <pc:sldMk cId="774963982" sldId="2147471787"/>
            <ac:spMk id="2" creationId="{A67716FC-326F-3D86-1EF4-52986E459B2B}"/>
          </ac:spMkLst>
        </pc:spChg>
        <pc:spChg chg="mod">
          <ac:chgData name="Emil Solvind" userId="e90a48f4-1cf5-48a2-a964-a4aae31414c1" providerId="ADAL" clId="{42C7080A-448B-4C44-9661-CF11DC9899CA}" dt="2026-06-03T11:55:40.395" v="1429" actId="113"/>
          <ac:spMkLst>
            <pc:docMk/>
            <pc:sldMk cId="774963982" sldId="2147471787"/>
            <ac:spMk id="3" creationId="{92E9A91E-ABCF-38E1-1331-DFD942294461}"/>
          </ac:spMkLst>
        </pc:spChg>
      </pc:sldChg>
      <pc:sldChg chg="modSp new mod">
        <pc:chgData name="Emil Solvind" userId="e90a48f4-1cf5-48a2-a964-a4aae31414c1" providerId="ADAL" clId="{42C7080A-448B-4C44-9661-CF11DC9899CA}" dt="2026-06-03T12:26:26.351" v="1443" actId="113"/>
        <pc:sldMkLst>
          <pc:docMk/>
          <pc:sldMk cId="4199348056" sldId="2147471788"/>
        </pc:sldMkLst>
        <pc:spChg chg="mod">
          <ac:chgData name="Emil Solvind" userId="e90a48f4-1cf5-48a2-a964-a4aae31414c1" providerId="ADAL" clId="{42C7080A-448B-4C44-9661-CF11DC9899CA}" dt="2026-06-03T12:25:18.663" v="1437" actId="255"/>
          <ac:spMkLst>
            <pc:docMk/>
            <pc:sldMk cId="4199348056" sldId="2147471788"/>
            <ac:spMk id="2" creationId="{02B855AD-6239-8A6F-CAB1-E19F20A345B5}"/>
          </ac:spMkLst>
        </pc:spChg>
        <pc:spChg chg="mod">
          <ac:chgData name="Emil Solvind" userId="e90a48f4-1cf5-48a2-a964-a4aae31414c1" providerId="ADAL" clId="{42C7080A-448B-4C44-9661-CF11DC9899CA}" dt="2026-06-03T12:26:26.351" v="1443" actId="113"/>
          <ac:spMkLst>
            <pc:docMk/>
            <pc:sldMk cId="4199348056" sldId="2147471788"/>
            <ac:spMk id="3" creationId="{11FD9AC8-131F-94B0-FE9D-E9553A645C27}"/>
          </ac:spMkLst>
        </pc:spChg>
      </pc:sldChg>
      <pc:sldChg chg="addSp delSp modSp add mod setBg">
        <pc:chgData name="Emil Solvind" userId="e90a48f4-1cf5-48a2-a964-a4aae31414c1" providerId="ADAL" clId="{42C7080A-448B-4C44-9661-CF11DC9899CA}" dt="2026-06-03T12:28:20.722" v="1449" actId="26606"/>
        <pc:sldMkLst>
          <pc:docMk/>
          <pc:sldMk cId="128084936" sldId="2147471790"/>
        </pc:sldMkLst>
        <pc:spChg chg="mo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2" creationId="{F7C01CCA-86AE-262B-0CEC-488361445E33}"/>
          </ac:spMkLst>
        </pc:spChg>
        <pc:spChg chg="ad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10" creationId="{A4E37431-20F0-4DD6-84A9-ED2B644943A2}"/>
          </ac:spMkLst>
        </pc:spChg>
        <pc:spChg chg="ad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12" creationId="{0AE98B72-66C6-4AB4-AF0D-BA830DE86393}"/>
          </ac:spMkLst>
        </pc:spChg>
        <pc:spChg chg="ad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14" creationId="{407EAFC6-733F-403D-BB4D-05A3A28742F1}"/>
          </ac:spMkLst>
        </pc:spChg>
        <pc:spChg chg="ad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16" creationId="{17A36730-4CB0-4F61-AD11-A44C9765833F}"/>
          </ac:spMkLst>
        </pc:spChg>
        <pc:spChg chg="ad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18" creationId="{C69C79E1-F916-4929-A4F3-DE763D4BFA57}"/>
          </ac:spMkLst>
        </pc:spChg>
        <pc:spChg chg="add">
          <ac:chgData name="Emil Solvind" userId="e90a48f4-1cf5-48a2-a964-a4aae31414c1" providerId="ADAL" clId="{42C7080A-448B-4C44-9661-CF11DC9899CA}" dt="2026-06-03T12:28:20.722" v="1449" actId="26606"/>
          <ac:spMkLst>
            <pc:docMk/>
            <pc:sldMk cId="128084936" sldId="2147471790"/>
            <ac:spMk id="20" creationId="{767334AB-16BD-4EC7-8C6B-4B5171600933}"/>
          </ac:spMkLst>
        </pc:spChg>
        <pc:picChg chg="add mod ord">
          <ac:chgData name="Emil Solvind" userId="e90a48f4-1cf5-48a2-a964-a4aae31414c1" providerId="ADAL" clId="{42C7080A-448B-4C44-9661-CF11DC9899CA}" dt="2026-06-03T12:28:20.722" v="1449" actId="26606"/>
          <ac:picMkLst>
            <pc:docMk/>
            <pc:sldMk cId="128084936" sldId="2147471790"/>
            <ac:picMk id="5" creationId="{C5F9CB51-7F87-484F-D1F7-E2A0AE5AB777}"/>
          </ac:picMkLst>
        </pc:picChg>
      </pc:sldChg>
      <pc:sldChg chg="addSp delSp modSp add mod ord setBg">
        <pc:chgData name="Emil Solvind" userId="e90a48f4-1cf5-48a2-a964-a4aae31414c1" providerId="ADAL" clId="{42C7080A-448B-4C44-9661-CF11DC9899CA}" dt="2026-06-03T12:33:53.586" v="1616" actId="26606"/>
        <pc:sldMkLst>
          <pc:docMk/>
          <pc:sldMk cId="4291319133" sldId="2147471792"/>
        </pc:sldMkLst>
        <pc:spChg chg="mod">
          <ac:chgData name="Emil Solvind" userId="e90a48f4-1cf5-48a2-a964-a4aae31414c1" providerId="ADAL" clId="{42C7080A-448B-4C44-9661-CF11DC9899CA}" dt="2026-06-03T12:33:53.586" v="1616" actId="26606"/>
          <ac:spMkLst>
            <pc:docMk/>
            <pc:sldMk cId="4291319133" sldId="2147471792"/>
            <ac:spMk id="2" creationId="{5F1F3DE7-2DD1-4E39-358C-D512FDD83DF0}"/>
          </ac:spMkLst>
        </pc:spChg>
        <pc:spChg chg="add">
          <ac:chgData name="Emil Solvind" userId="e90a48f4-1cf5-48a2-a964-a4aae31414c1" providerId="ADAL" clId="{42C7080A-448B-4C44-9661-CF11DC9899CA}" dt="2026-06-03T12:33:53.586" v="1616" actId="26606"/>
          <ac:spMkLst>
            <pc:docMk/>
            <pc:sldMk cId="4291319133" sldId="2147471792"/>
            <ac:spMk id="15" creationId="{A8384FB5-9ADC-4DDC-881B-597D56F5B15D}"/>
          </ac:spMkLst>
        </pc:spChg>
        <pc:spChg chg="add">
          <ac:chgData name="Emil Solvind" userId="e90a48f4-1cf5-48a2-a964-a4aae31414c1" providerId="ADAL" clId="{42C7080A-448B-4C44-9661-CF11DC9899CA}" dt="2026-06-03T12:33:53.586" v="1616" actId="26606"/>
          <ac:spMkLst>
            <pc:docMk/>
            <pc:sldMk cId="4291319133" sldId="2147471792"/>
            <ac:spMk id="17" creationId="{91E5A9A7-95C6-4F4F-B00E-C82E07FE62EF}"/>
          </ac:spMkLst>
        </pc:spChg>
        <pc:spChg chg="add">
          <ac:chgData name="Emil Solvind" userId="e90a48f4-1cf5-48a2-a964-a4aae31414c1" providerId="ADAL" clId="{42C7080A-448B-4C44-9661-CF11DC9899CA}" dt="2026-06-03T12:33:53.586" v="1616" actId="26606"/>
          <ac:spMkLst>
            <pc:docMk/>
            <pc:sldMk cId="4291319133" sldId="2147471792"/>
            <ac:spMk id="19" creationId="{D07DD2DE-F619-49DD-B5E7-03A290FF4ED1}"/>
          </ac:spMkLst>
        </pc:spChg>
        <pc:spChg chg="add">
          <ac:chgData name="Emil Solvind" userId="e90a48f4-1cf5-48a2-a964-a4aae31414c1" providerId="ADAL" clId="{42C7080A-448B-4C44-9661-CF11DC9899CA}" dt="2026-06-03T12:33:53.586" v="1616" actId="26606"/>
          <ac:spMkLst>
            <pc:docMk/>
            <pc:sldMk cId="4291319133" sldId="2147471792"/>
            <ac:spMk id="21" creationId="{85149191-5F60-4A28-AAFF-039F96B0F3EC}"/>
          </ac:spMkLst>
        </pc:spChg>
        <pc:spChg chg="add">
          <ac:chgData name="Emil Solvind" userId="e90a48f4-1cf5-48a2-a964-a4aae31414c1" providerId="ADAL" clId="{42C7080A-448B-4C44-9661-CF11DC9899CA}" dt="2026-06-03T12:33:53.586" v="1616" actId="26606"/>
          <ac:spMkLst>
            <pc:docMk/>
            <pc:sldMk cId="4291319133" sldId="2147471792"/>
            <ac:spMk id="23" creationId="{F8260ED5-17F7-4158-B241-D51DD4CF1B7E}"/>
          </ac:spMkLst>
        </pc:spChg>
        <pc:picChg chg="add mod ord">
          <ac:chgData name="Emil Solvind" userId="e90a48f4-1cf5-48a2-a964-a4aae31414c1" providerId="ADAL" clId="{42C7080A-448B-4C44-9661-CF11DC9899CA}" dt="2026-06-03T12:33:53.586" v="1616" actId="26606"/>
          <ac:picMkLst>
            <pc:docMk/>
            <pc:sldMk cId="4291319133" sldId="2147471792"/>
            <ac:picMk id="5" creationId="{6DB5F8DF-3527-96DF-712D-9B27ED9B4FB5}"/>
          </ac:picMkLst>
        </pc:picChg>
      </pc:sldChg>
      <pc:sldChg chg="addSp delSp modSp add mod">
        <pc:chgData name="Emil Solvind" userId="e90a48f4-1cf5-48a2-a964-a4aae31414c1" providerId="ADAL" clId="{42C7080A-448B-4C44-9661-CF11DC9899CA}" dt="2026-06-03T12:32:45.365" v="1531" actId="20577"/>
        <pc:sldMkLst>
          <pc:docMk/>
          <pc:sldMk cId="1684310565" sldId="2147471793"/>
        </pc:sldMkLst>
        <pc:spChg chg="mod">
          <ac:chgData name="Emil Solvind" userId="e90a48f4-1cf5-48a2-a964-a4aae31414c1" providerId="ADAL" clId="{42C7080A-448B-4C44-9661-CF11DC9899CA}" dt="2026-06-03T12:32:45.365" v="1531" actId="20577"/>
          <ac:spMkLst>
            <pc:docMk/>
            <pc:sldMk cId="1684310565" sldId="2147471793"/>
            <ac:spMk id="2" creationId="{B5FF93F5-7435-3B0F-6BE4-82C42E253B7D}"/>
          </ac:spMkLst>
        </pc:spChg>
        <pc:spChg chg="add">
          <ac:chgData name="Emil Solvind" userId="e90a48f4-1cf5-48a2-a964-a4aae31414c1" providerId="ADAL" clId="{42C7080A-448B-4C44-9661-CF11DC9899CA}" dt="2026-06-03T12:31:10.125" v="1461" actId="26606"/>
          <ac:spMkLst>
            <pc:docMk/>
            <pc:sldMk cId="1684310565" sldId="2147471793"/>
            <ac:spMk id="15" creationId="{A8384FB5-9ADC-4DDC-881B-597D56F5B15D}"/>
          </ac:spMkLst>
        </pc:spChg>
        <pc:spChg chg="add">
          <ac:chgData name="Emil Solvind" userId="e90a48f4-1cf5-48a2-a964-a4aae31414c1" providerId="ADAL" clId="{42C7080A-448B-4C44-9661-CF11DC9899CA}" dt="2026-06-03T12:31:10.125" v="1461" actId="26606"/>
          <ac:spMkLst>
            <pc:docMk/>
            <pc:sldMk cId="1684310565" sldId="2147471793"/>
            <ac:spMk id="17" creationId="{1199E1B1-A8C0-4FE8-A5A8-1CB41D69F857}"/>
          </ac:spMkLst>
        </pc:spChg>
        <pc:spChg chg="add">
          <ac:chgData name="Emil Solvind" userId="e90a48f4-1cf5-48a2-a964-a4aae31414c1" providerId="ADAL" clId="{42C7080A-448B-4C44-9661-CF11DC9899CA}" dt="2026-06-03T12:31:10.125" v="1461" actId="26606"/>
          <ac:spMkLst>
            <pc:docMk/>
            <pc:sldMk cId="1684310565" sldId="2147471793"/>
            <ac:spMk id="19" creationId="{84A8DE83-DE75-4B41-9DB4-A7EC0B0DEC0B}"/>
          </ac:spMkLst>
        </pc:spChg>
        <pc:spChg chg="add">
          <ac:chgData name="Emil Solvind" userId="e90a48f4-1cf5-48a2-a964-a4aae31414c1" providerId="ADAL" clId="{42C7080A-448B-4C44-9661-CF11DC9899CA}" dt="2026-06-03T12:31:10.125" v="1461" actId="26606"/>
          <ac:spMkLst>
            <pc:docMk/>
            <pc:sldMk cId="1684310565" sldId="2147471793"/>
            <ac:spMk id="21" creationId="{A7009A0A-BEF5-4EAC-AF15-E4F9F002E239}"/>
          </ac:spMkLst>
        </pc:spChg>
        <pc:picChg chg="add mod ord">
          <ac:chgData name="Emil Solvind" userId="e90a48f4-1cf5-48a2-a964-a4aae31414c1" providerId="ADAL" clId="{42C7080A-448B-4C44-9661-CF11DC9899CA}" dt="2026-06-03T12:31:10.125" v="1461" actId="26606"/>
          <ac:picMkLst>
            <pc:docMk/>
            <pc:sldMk cId="1684310565" sldId="2147471793"/>
            <ac:picMk id="7" creationId="{13DA59DD-22D2-3F83-6CC7-4A701E7F5560}"/>
          </ac:picMkLst>
        </pc:picChg>
      </pc:sldChg>
      <pc:sldChg chg="addSp delSp modSp add mod">
        <pc:chgData name="Emil Solvind" userId="e90a48f4-1cf5-48a2-a964-a4aae31414c1" providerId="ADAL" clId="{42C7080A-448B-4C44-9661-CF11DC9899CA}" dt="2026-06-03T12:38:26.816" v="1651" actId="26606"/>
        <pc:sldMkLst>
          <pc:docMk/>
          <pc:sldMk cId="2631404270" sldId="2147471794"/>
        </pc:sldMkLst>
        <pc:spChg chg="mod">
          <ac:chgData name="Emil Solvind" userId="e90a48f4-1cf5-48a2-a964-a4aae31414c1" providerId="ADAL" clId="{42C7080A-448B-4C44-9661-CF11DC9899CA}" dt="2026-06-03T12:38:26.816" v="1651" actId="26606"/>
          <ac:spMkLst>
            <pc:docMk/>
            <pc:sldMk cId="2631404270" sldId="2147471794"/>
            <ac:spMk id="2" creationId="{6063A1DF-8230-8CDE-DD4F-C536887A40DD}"/>
          </ac:spMkLst>
        </pc:spChg>
        <pc:spChg chg="add">
          <ac:chgData name="Emil Solvind" userId="e90a48f4-1cf5-48a2-a964-a4aae31414c1" providerId="ADAL" clId="{42C7080A-448B-4C44-9661-CF11DC9899CA}" dt="2026-06-03T12:38:26.816" v="1651" actId="26606"/>
          <ac:spMkLst>
            <pc:docMk/>
            <pc:sldMk cId="2631404270" sldId="2147471794"/>
            <ac:spMk id="26" creationId="{A8384FB5-9ADC-4DDC-881B-597D56F5B15D}"/>
          </ac:spMkLst>
        </pc:spChg>
        <pc:spChg chg="add">
          <ac:chgData name="Emil Solvind" userId="e90a48f4-1cf5-48a2-a964-a4aae31414c1" providerId="ADAL" clId="{42C7080A-448B-4C44-9661-CF11DC9899CA}" dt="2026-06-03T12:38:26.816" v="1651" actId="26606"/>
          <ac:spMkLst>
            <pc:docMk/>
            <pc:sldMk cId="2631404270" sldId="2147471794"/>
            <ac:spMk id="28" creationId="{91E5A9A7-95C6-4F4F-B00E-C82E07FE62EF}"/>
          </ac:spMkLst>
        </pc:spChg>
        <pc:spChg chg="add">
          <ac:chgData name="Emil Solvind" userId="e90a48f4-1cf5-48a2-a964-a4aae31414c1" providerId="ADAL" clId="{42C7080A-448B-4C44-9661-CF11DC9899CA}" dt="2026-06-03T12:38:26.816" v="1651" actId="26606"/>
          <ac:spMkLst>
            <pc:docMk/>
            <pc:sldMk cId="2631404270" sldId="2147471794"/>
            <ac:spMk id="30" creationId="{D07DD2DE-F619-49DD-B5E7-03A290FF4ED1}"/>
          </ac:spMkLst>
        </pc:spChg>
        <pc:spChg chg="add">
          <ac:chgData name="Emil Solvind" userId="e90a48f4-1cf5-48a2-a964-a4aae31414c1" providerId="ADAL" clId="{42C7080A-448B-4C44-9661-CF11DC9899CA}" dt="2026-06-03T12:38:26.816" v="1651" actId="26606"/>
          <ac:spMkLst>
            <pc:docMk/>
            <pc:sldMk cId="2631404270" sldId="2147471794"/>
            <ac:spMk id="32" creationId="{85149191-5F60-4A28-AAFF-039F96B0F3EC}"/>
          </ac:spMkLst>
        </pc:spChg>
        <pc:spChg chg="add">
          <ac:chgData name="Emil Solvind" userId="e90a48f4-1cf5-48a2-a964-a4aae31414c1" providerId="ADAL" clId="{42C7080A-448B-4C44-9661-CF11DC9899CA}" dt="2026-06-03T12:38:26.816" v="1651" actId="26606"/>
          <ac:spMkLst>
            <pc:docMk/>
            <pc:sldMk cId="2631404270" sldId="2147471794"/>
            <ac:spMk id="34" creationId="{F8260ED5-17F7-4158-B241-D51DD4CF1B7E}"/>
          </ac:spMkLst>
        </pc:spChg>
        <pc:picChg chg="add mod ord">
          <ac:chgData name="Emil Solvind" userId="e90a48f4-1cf5-48a2-a964-a4aae31414c1" providerId="ADAL" clId="{42C7080A-448B-4C44-9661-CF11DC9899CA}" dt="2026-06-03T12:38:24.147" v="1650" actId="931"/>
          <ac:picMkLst>
            <pc:docMk/>
            <pc:sldMk cId="2631404270" sldId="2147471794"/>
            <ac:picMk id="6" creationId="{01DE8B1A-A4F4-506D-F310-771CAEAB8A30}"/>
          </ac:picMkLst>
        </pc:picChg>
      </pc:sldChg>
      <pc:sldChg chg="addSp delSp modSp new mod setBg">
        <pc:chgData name="Emil Solvind" userId="e90a48f4-1cf5-48a2-a964-a4aae31414c1" providerId="ADAL" clId="{42C7080A-448B-4C44-9661-CF11DC9899CA}" dt="2026-06-04T08:21:05.339" v="1679" actId="26606"/>
        <pc:sldMkLst>
          <pc:docMk/>
          <pc:sldMk cId="280295451" sldId="2147471795"/>
        </pc:sldMkLst>
        <pc:spChg chg="mod">
          <ac:chgData name="Emil Solvind" userId="e90a48f4-1cf5-48a2-a964-a4aae31414c1" providerId="ADAL" clId="{42C7080A-448B-4C44-9661-CF11DC9899CA}" dt="2026-06-04T08:21:05.339" v="1679" actId="26606"/>
          <ac:spMkLst>
            <pc:docMk/>
            <pc:sldMk cId="280295451" sldId="2147471795"/>
            <ac:spMk id="2" creationId="{CF2DFC83-8786-8A9C-89BF-A061682643FC}"/>
          </ac:spMkLst>
        </pc:spChg>
        <pc:spChg chg="add">
          <ac:chgData name="Emil Solvind" userId="e90a48f4-1cf5-48a2-a964-a4aae31414c1" providerId="ADAL" clId="{42C7080A-448B-4C44-9661-CF11DC9899CA}" dt="2026-06-04T08:21:05.339" v="1679" actId="26606"/>
          <ac:spMkLst>
            <pc:docMk/>
            <pc:sldMk cId="280295451" sldId="2147471795"/>
            <ac:spMk id="10" creationId="{6753252F-4873-4F63-801D-CC719279A7D5}"/>
          </ac:spMkLst>
        </pc:spChg>
        <pc:spChg chg="add">
          <ac:chgData name="Emil Solvind" userId="e90a48f4-1cf5-48a2-a964-a4aae31414c1" providerId="ADAL" clId="{42C7080A-448B-4C44-9661-CF11DC9899CA}" dt="2026-06-04T08:21:05.339" v="1679" actId="26606"/>
          <ac:spMkLst>
            <pc:docMk/>
            <pc:sldMk cId="280295451" sldId="2147471795"/>
            <ac:spMk id="12" creationId="{047C8CCB-F95D-4249-92DD-651249D3535A}"/>
          </ac:spMkLst>
        </pc:spChg>
        <pc:picChg chg="add mod ord">
          <ac:chgData name="Emil Solvind" userId="e90a48f4-1cf5-48a2-a964-a4aae31414c1" providerId="ADAL" clId="{42C7080A-448B-4C44-9661-CF11DC9899CA}" dt="2026-06-04T08:21:05.339" v="1679" actId="26606"/>
          <ac:picMkLst>
            <pc:docMk/>
            <pc:sldMk cId="280295451" sldId="2147471795"/>
            <ac:picMk id="5" creationId="{5B196989-0CFB-1800-647D-8518A23C9AA7}"/>
          </ac:picMkLst>
        </pc:picChg>
      </pc:sldChg>
      <pc:sldChg chg="addSp delSp modSp add mod ord setBg">
        <pc:chgData name="Emil Solvind" userId="e90a48f4-1cf5-48a2-a964-a4aae31414c1" providerId="ADAL" clId="{42C7080A-448B-4C44-9661-CF11DC9899CA}" dt="2026-06-08T07:01:41.978" v="1846" actId="26606"/>
        <pc:sldMkLst>
          <pc:docMk/>
          <pc:sldMk cId="3624385993" sldId="2147471796"/>
        </pc:sldMkLst>
        <pc:spChg chg="mod">
          <ac:chgData name="Emil Solvind" userId="e90a48f4-1cf5-48a2-a964-a4aae31414c1" providerId="ADAL" clId="{42C7080A-448B-4C44-9661-CF11DC9899CA}" dt="2026-06-08T07:01:41.978" v="1846" actId="26606"/>
          <ac:spMkLst>
            <pc:docMk/>
            <pc:sldMk cId="3624385993" sldId="2147471796"/>
            <ac:spMk id="2" creationId="{4A69C6F8-CE65-915E-03F1-87583B760CAE}"/>
          </ac:spMkLst>
        </pc:spChg>
        <pc:spChg chg="add">
          <ac:chgData name="Emil Solvind" userId="e90a48f4-1cf5-48a2-a964-a4aae31414c1" providerId="ADAL" clId="{42C7080A-448B-4C44-9661-CF11DC9899CA}" dt="2026-06-08T07:01:41.978" v="1846" actId="26606"/>
          <ac:spMkLst>
            <pc:docMk/>
            <pc:sldMk cId="3624385993" sldId="2147471796"/>
            <ac:spMk id="22" creationId="{6753252F-4873-4F63-801D-CC719279A7D5}"/>
          </ac:spMkLst>
        </pc:spChg>
        <pc:spChg chg="add">
          <ac:chgData name="Emil Solvind" userId="e90a48f4-1cf5-48a2-a964-a4aae31414c1" providerId="ADAL" clId="{42C7080A-448B-4C44-9661-CF11DC9899CA}" dt="2026-06-08T07:01:41.978" v="1846" actId="26606"/>
          <ac:spMkLst>
            <pc:docMk/>
            <pc:sldMk cId="3624385993" sldId="2147471796"/>
            <ac:spMk id="24" creationId="{047C8CCB-F95D-4249-92DD-651249D3535A}"/>
          </ac:spMkLst>
        </pc:spChg>
        <pc:picChg chg="add mod ord">
          <ac:chgData name="Emil Solvind" userId="e90a48f4-1cf5-48a2-a964-a4aae31414c1" providerId="ADAL" clId="{42C7080A-448B-4C44-9661-CF11DC9899CA}" dt="2026-06-08T07:01:41.978" v="1846" actId="26606"/>
          <ac:picMkLst>
            <pc:docMk/>
            <pc:sldMk cId="3624385993" sldId="2147471796"/>
            <ac:picMk id="7" creationId="{8424D171-7F46-5B3C-DB99-49B3024CB885}"/>
          </ac:picMkLst>
        </pc:picChg>
      </pc:sldChg>
      <pc:sldChg chg="addSp delSp modSp new mod modAnim">
        <pc:chgData name="Emil Solvind" userId="e90a48f4-1cf5-48a2-a964-a4aae31414c1" providerId="ADAL" clId="{42C7080A-448B-4C44-9661-CF11DC9899CA}" dt="2026-06-08T07:02:35.495" v="1848"/>
        <pc:sldMkLst>
          <pc:docMk/>
          <pc:sldMk cId="2069497109" sldId="2147471797"/>
        </pc:sldMkLst>
        <pc:spChg chg="mod">
          <ac:chgData name="Emil Solvind" userId="e90a48f4-1cf5-48a2-a964-a4aae31414c1" providerId="ADAL" clId="{42C7080A-448B-4C44-9661-CF11DC9899CA}" dt="2026-06-04T08:27:51.339" v="1732" actId="20577"/>
          <ac:spMkLst>
            <pc:docMk/>
            <pc:sldMk cId="2069497109" sldId="2147471797"/>
            <ac:spMk id="2" creationId="{3FAAAA4E-4481-D158-E0B4-05BEB780834F}"/>
          </ac:spMkLst>
        </pc:spChg>
        <pc:spChg chg="add mod">
          <ac:chgData name="Emil Solvind" userId="e90a48f4-1cf5-48a2-a964-a4aae31414c1" providerId="ADAL" clId="{42C7080A-448B-4C44-9661-CF11DC9899CA}" dt="2026-06-04T08:24:00.030" v="1703" actId="5793"/>
          <ac:spMkLst>
            <pc:docMk/>
            <pc:sldMk cId="2069497109" sldId="2147471797"/>
            <ac:spMk id="6" creationId="{B8AB6588-5BA8-A1ED-E4AE-30CE2A733A4E}"/>
          </ac:spMkLst>
        </pc:spChg>
        <pc:spChg chg="add mod">
          <ac:chgData name="Emil Solvind" userId="e90a48f4-1cf5-48a2-a964-a4aae31414c1" providerId="ADAL" clId="{42C7080A-448B-4C44-9661-CF11DC9899CA}" dt="2026-06-04T08:24:04.705" v="1704" actId="5793"/>
          <ac:spMkLst>
            <pc:docMk/>
            <pc:sldMk cId="2069497109" sldId="2147471797"/>
            <ac:spMk id="9" creationId="{8B8F7117-91A6-1FF9-86F2-32D16D93C40D}"/>
          </ac:spMkLst>
        </pc:spChg>
        <pc:spChg chg="add mod">
          <ac:chgData name="Emil Solvind" userId="e90a48f4-1cf5-48a2-a964-a4aae31414c1" providerId="ADAL" clId="{42C7080A-448B-4C44-9661-CF11DC9899CA}" dt="2026-06-04T08:25:52.537" v="1711" actId="5793"/>
          <ac:spMkLst>
            <pc:docMk/>
            <pc:sldMk cId="2069497109" sldId="2147471797"/>
            <ac:spMk id="12" creationId="{D04B012D-DF03-8A48-13A1-7FD6C64747B1}"/>
          </ac:spMkLst>
        </pc:spChg>
        <pc:spChg chg="add mod">
          <ac:chgData name="Emil Solvind" userId="e90a48f4-1cf5-48a2-a964-a4aae31414c1" providerId="ADAL" clId="{42C7080A-448B-4C44-9661-CF11DC9899CA}" dt="2026-06-04T08:26:51.105" v="1718" actId="5793"/>
          <ac:spMkLst>
            <pc:docMk/>
            <pc:sldMk cId="2069497109" sldId="2147471797"/>
            <ac:spMk id="15" creationId="{D0F7F419-75FC-5528-EA08-BCB56EE2B65D}"/>
          </ac:spMkLst>
        </pc:spChg>
        <pc:spChg chg="add mod">
          <ac:chgData name="Emil Solvind" userId="e90a48f4-1cf5-48a2-a964-a4aae31414c1" providerId="ADAL" clId="{42C7080A-448B-4C44-9661-CF11DC9899CA}" dt="2026-06-04T08:27:35.554" v="1724" actId="5793"/>
          <ac:spMkLst>
            <pc:docMk/>
            <pc:sldMk cId="2069497109" sldId="2147471797"/>
            <ac:spMk id="18" creationId="{A9FB18CD-7C56-58DB-797A-01B2C4E003D6}"/>
          </ac:spMkLst>
        </pc:spChg>
        <pc:graphicFrameChg chg="add mod">
          <ac:chgData name="Emil Solvind" userId="e90a48f4-1cf5-48a2-a964-a4aae31414c1" providerId="ADAL" clId="{42C7080A-448B-4C44-9661-CF11DC9899CA}" dt="2026-06-04T08:23:31.927" v="1699" actId="1076"/>
          <ac:graphicFrameMkLst>
            <pc:docMk/>
            <pc:sldMk cId="2069497109" sldId="2147471797"/>
            <ac:graphicFrameMk id="4" creationId="{E1F24069-BB9E-D4E2-E846-C01C149D907A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24:25.411" v="1705" actId="1076"/>
          <ac:graphicFrameMkLst>
            <pc:docMk/>
            <pc:sldMk cId="2069497109" sldId="2147471797"/>
            <ac:graphicFrameMk id="7" creationId="{F21E4356-35DE-1E4A-1E6D-D835F7B01053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26:00.785" v="1712" actId="1076"/>
          <ac:graphicFrameMkLst>
            <pc:docMk/>
            <pc:sldMk cId="2069497109" sldId="2147471797"/>
            <ac:graphicFrameMk id="10" creationId="{3BCE0286-BDC0-607A-6B10-F12906BF6853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26:41.698" v="1716" actId="1076"/>
          <ac:graphicFrameMkLst>
            <pc:docMk/>
            <pc:sldMk cId="2069497109" sldId="2147471797"/>
            <ac:graphicFrameMk id="13" creationId="{AEF82D91-5E35-A5EA-9621-37A1258C27C6}"/>
          </ac:graphicFrameMkLst>
        </pc:graphicFrameChg>
        <pc:graphicFrameChg chg="add mod modGraphic">
          <ac:chgData name="Emil Solvind" userId="e90a48f4-1cf5-48a2-a964-a4aae31414c1" providerId="ADAL" clId="{42C7080A-448B-4C44-9661-CF11DC9899CA}" dt="2026-06-08T06:59:58.126" v="1842" actId="20577"/>
          <ac:graphicFrameMkLst>
            <pc:docMk/>
            <pc:sldMk cId="2069497109" sldId="2147471797"/>
            <ac:graphicFrameMk id="16" creationId="{DDC7FA4D-E8B9-2106-2439-D05855DCAD12}"/>
          </ac:graphicFrameMkLst>
        </pc:graphicFrameChg>
      </pc:sldChg>
      <pc:sldChg chg="addSp delSp modSp new mod modAnim">
        <pc:chgData name="Emil Solvind" userId="e90a48f4-1cf5-48a2-a964-a4aae31414c1" providerId="ADAL" clId="{42C7080A-448B-4C44-9661-CF11DC9899CA}" dt="2026-06-04T08:37:30.423" v="1804"/>
        <pc:sldMkLst>
          <pc:docMk/>
          <pc:sldMk cId="918744569" sldId="2147471798"/>
        </pc:sldMkLst>
        <pc:spChg chg="mod">
          <ac:chgData name="Emil Solvind" userId="e90a48f4-1cf5-48a2-a964-a4aae31414c1" providerId="ADAL" clId="{42C7080A-448B-4C44-9661-CF11DC9899CA}" dt="2026-06-04T08:28:19.102" v="1759" actId="20577"/>
          <ac:spMkLst>
            <pc:docMk/>
            <pc:sldMk cId="918744569" sldId="2147471798"/>
            <ac:spMk id="2" creationId="{053FDBB1-A9C9-8EEC-3A09-B6356595E02B}"/>
          </ac:spMkLst>
        </pc:spChg>
        <pc:spChg chg="add mod">
          <ac:chgData name="Emil Solvind" userId="e90a48f4-1cf5-48a2-a964-a4aae31414c1" providerId="ADAL" clId="{42C7080A-448B-4C44-9661-CF11DC9899CA}" dt="2026-06-04T08:31:27.665" v="1765" actId="1076"/>
          <ac:spMkLst>
            <pc:docMk/>
            <pc:sldMk cId="918744569" sldId="2147471798"/>
            <ac:spMk id="6" creationId="{C4D90D55-157A-4BE3-8682-4D4E721B801F}"/>
          </ac:spMkLst>
        </pc:spChg>
        <pc:spChg chg="add mod">
          <ac:chgData name="Emil Solvind" userId="e90a48f4-1cf5-48a2-a964-a4aae31414c1" providerId="ADAL" clId="{42C7080A-448B-4C44-9661-CF11DC9899CA}" dt="2026-06-04T08:32:27.592" v="1771" actId="1076"/>
          <ac:spMkLst>
            <pc:docMk/>
            <pc:sldMk cId="918744569" sldId="2147471798"/>
            <ac:spMk id="9" creationId="{00D4D381-426F-D174-0E0A-28BC7FE53F97}"/>
          </ac:spMkLst>
        </pc:spChg>
        <pc:spChg chg="add mod">
          <ac:chgData name="Emil Solvind" userId="e90a48f4-1cf5-48a2-a964-a4aae31414c1" providerId="ADAL" clId="{42C7080A-448B-4C44-9661-CF11DC9899CA}" dt="2026-06-04T08:34:56.209" v="1777" actId="5793"/>
          <ac:spMkLst>
            <pc:docMk/>
            <pc:sldMk cId="918744569" sldId="2147471798"/>
            <ac:spMk id="12" creationId="{A36E00FF-5BD6-CB51-3621-79E9C651AE1A}"/>
          </ac:spMkLst>
        </pc:spChg>
        <pc:spChg chg="add mod">
          <ac:chgData name="Emil Solvind" userId="e90a48f4-1cf5-48a2-a964-a4aae31414c1" providerId="ADAL" clId="{42C7080A-448B-4C44-9661-CF11DC9899CA}" dt="2026-06-04T08:36:09.601" v="1791" actId="1076"/>
          <ac:spMkLst>
            <pc:docMk/>
            <pc:sldMk cId="918744569" sldId="2147471798"/>
            <ac:spMk id="15" creationId="{A4D80DE5-BDFA-1777-BF5B-31AB3A8C333D}"/>
          </ac:spMkLst>
        </pc:spChg>
        <pc:spChg chg="add mod">
          <ac:chgData name="Emil Solvind" userId="e90a48f4-1cf5-48a2-a964-a4aae31414c1" providerId="ADAL" clId="{42C7080A-448B-4C44-9661-CF11DC9899CA}" dt="2026-06-04T08:36:07.198" v="1790" actId="1076"/>
          <ac:spMkLst>
            <pc:docMk/>
            <pc:sldMk cId="918744569" sldId="2147471798"/>
            <ac:spMk id="18" creationId="{A3771F0D-6FEC-AC2E-2D6D-43FF43F94309}"/>
          </ac:spMkLst>
        </pc:spChg>
        <pc:spChg chg="add mod">
          <ac:chgData name="Emil Solvind" userId="e90a48f4-1cf5-48a2-a964-a4aae31414c1" providerId="ADAL" clId="{42C7080A-448B-4C44-9661-CF11DC9899CA}" dt="2026-06-04T08:37:04.271" v="1802" actId="1076"/>
          <ac:spMkLst>
            <pc:docMk/>
            <pc:sldMk cId="918744569" sldId="2147471798"/>
            <ac:spMk id="21" creationId="{93D5566A-B1F1-8C68-3B73-9C8AA67A3E34}"/>
          </ac:spMkLst>
        </pc:spChg>
        <pc:graphicFrameChg chg="add mod">
          <ac:chgData name="Emil Solvind" userId="e90a48f4-1cf5-48a2-a964-a4aae31414c1" providerId="ADAL" clId="{42C7080A-448B-4C44-9661-CF11DC9899CA}" dt="2026-06-04T08:31:32.922" v="1766" actId="1076"/>
          <ac:graphicFrameMkLst>
            <pc:docMk/>
            <pc:sldMk cId="918744569" sldId="2147471798"/>
            <ac:graphicFrameMk id="4" creationId="{892A059A-C96A-210C-B2D5-3155E9E592A8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32:30.974" v="1772" actId="1076"/>
          <ac:graphicFrameMkLst>
            <pc:docMk/>
            <pc:sldMk cId="918744569" sldId="2147471798"/>
            <ac:graphicFrameMk id="7" creationId="{92FC3BF2-BA43-8C34-30FE-C99B50EF4A82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35:02.187" v="1778" actId="1076"/>
          <ac:graphicFrameMkLst>
            <pc:docMk/>
            <pc:sldMk cId="918744569" sldId="2147471798"/>
            <ac:graphicFrameMk id="10" creationId="{08350FDE-22D0-C0C7-958F-DA54B654B927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35:25.145" v="1782" actId="1076"/>
          <ac:graphicFrameMkLst>
            <pc:docMk/>
            <pc:sldMk cId="918744569" sldId="2147471798"/>
            <ac:graphicFrameMk id="13" creationId="{63C317EE-2CEF-7E4B-AC75-D503E55859AA}"/>
          </ac:graphicFrameMkLst>
        </pc:graphicFrameChg>
        <pc:graphicFrameChg chg="add mod">
          <ac:chgData name="Emil Solvind" userId="e90a48f4-1cf5-48a2-a964-a4aae31414c1" providerId="ADAL" clId="{42C7080A-448B-4C44-9661-CF11DC9899CA}" dt="2026-06-04T08:35:55.842" v="1787" actId="1076"/>
          <ac:graphicFrameMkLst>
            <pc:docMk/>
            <pc:sldMk cId="918744569" sldId="2147471798"/>
            <ac:graphicFrameMk id="16" creationId="{F45AD148-D647-413B-581C-8A41947DDAD6}"/>
          </ac:graphicFrameMkLst>
        </pc:graphicFrameChg>
        <pc:graphicFrameChg chg="add mod modGraphic">
          <ac:chgData name="Emil Solvind" userId="e90a48f4-1cf5-48a2-a964-a4aae31414c1" providerId="ADAL" clId="{42C7080A-448B-4C44-9661-CF11DC9899CA}" dt="2026-06-04T08:36:54.015" v="1799" actId="1076"/>
          <ac:graphicFrameMkLst>
            <pc:docMk/>
            <pc:sldMk cId="918744569" sldId="2147471798"/>
            <ac:graphicFrameMk id="19" creationId="{173D5EAA-9036-7E70-B8BA-B10F556A2829}"/>
          </ac:graphicFrameMkLst>
        </pc:graphicFrameChg>
      </pc:sldChg>
      <pc:sldChg chg="addSp modSp add mod">
        <pc:chgData name="Emil Solvind" userId="e90a48f4-1cf5-48a2-a964-a4aae31414c1" providerId="ADAL" clId="{42C7080A-448B-4C44-9661-CF11DC9899CA}" dt="2026-06-04T09:02:17.445" v="1823" actId="1076"/>
        <pc:sldMkLst>
          <pc:docMk/>
          <pc:sldMk cId="1291816030" sldId="2147471799"/>
        </pc:sldMkLst>
        <pc:graphicFrameChg chg="add mod">
          <ac:chgData name="Emil Solvind" userId="e90a48f4-1cf5-48a2-a964-a4aae31414c1" providerId="ADAL" clId="{42C7080A-448B-4C44-9661-CF11DC9899CA}" dt="2026-06-04T09:02:17.445" v="1823" actId="1076"/>
          <ac:graphicFrameMkLst>
            <pc:docMk/>
            <pc:sldMk cId="1291816030" sldId="2147471799"/>
            <ac:graphicFrameMk id="5" creationId="{DE0D9563-4566-3A7E-3BF9-233ED443B8E9}"/>
          </ac:graphicFrameMkLst>
        </pc:graphicFrameChg>
      </pc:sldChg>
      <pc:sldChg chg="addSp delSp modSp new mod setBg">
        <pc:chgData name="Emil Solvind" userId="e90a48f4-1cf5-48a2-a964-a4aae31414c1" providerId="ADAL" clId="{42C7080A-448B-4C44-9661-CF11DC9899CA}" dt="2026-06-16T12:12:19.872" v="3100" actId="20577"/>
        <pc:sldMkLst>
          <pc:docMk/>
          <pc:sldMk cId="346488220" sldId="2147471802"/>
        </pc:sldMkLst>
        <pc:spChg chg="mod">
          <ac:chgData name="Emil Solvind" userId="e90a48f4-1cf5-48a2-a964-a4aae31414c1" providerId="ADAL" clId="{42C7080A-448B-4C44-9661-CF11DC9899CA}" dt="2026-06-16T12:12:19.872" v="3100" actId="20577"/>
          <ac:spMkLst>
            <pc:docMk/>
            <pc:sldMk cId="346488220" sldId="2147471802"/>
            <ac:spMk id="2" creationId="{70642DF1-705D-0306-DCAB-62C546D5070E}"/>
          </ac:spMkLst>
        </pc:spChg>
        <pc:spChg chg="add">
          <ac:chgData name="Emil Solvind" userId="e90a48f4-1cf5-48a2-a964-a4aae31414c1" providerId="ADAL" clId="{42C7080A-448B-4C44-9661-CF11DC9899CA}" dt="2026-06-08T07:07:46.930" v="1877" actId="26606"/>
          <ac:spMkLst>
            <pc:docMk/>
            <pc:sldMk cId="346488220" sldId="2147471802"/>
            <ac:spMk id="10" creationId="{6753252F-4873-4F63-801D-CC719279A7D5}"/>
          </ac:spMkLst>
        </pc:spChg>
        <pc:spChg chg="add">
          <ac:chgData name="Emil Solvind" userId="e90a48f4-1cf5-48a2-a964-a4aae31414c1" providerId="ADAL" clId="{42C7080A-448B-4C44-9661-CF11DC9899CA}" dt="2026-06-08T07:07:46.930" v="1877" actId="26606"/>
          <ac:spMkLst>
            <pc:docMk/>
            <pc:sldMk cId="346488220" sldId="2147471802"/>
            <ac:spMk id="12" creationId="{047C8CCB-F95D-4249-92DD-651249D3535A}"/>
          </ac:spMkLst>
        </pc:spChg>
        <pc:picChg chg="add mod ord">
          <ac:chgData name="Emil Solvind" userId="e90a48f4-1cf5-48a2-a964-a4aae31414c1" providerId="ADAL" clId="{42C7080A-448B-4C44-9661-CF11DC9899CA}" dt="2026-06-08T07:07:57.581" v="1881" actId="14100"/>
          <ac:picMkLst>
            <pc:docMk/>
            <pc:sldMk cId="346488220" sldId="2147471802"/>
            <ac:picMk id="5" creationId="{F5BFCD58-8274-8179-5A77-B3621112A3FF}"/>
          </ac:picMkLst>
        </pc:picChg>
      </pc:sldChg>
      <pc:sldChg chg="addSp modSp new mod">
        <pc:chgData name="Emil Solvind" userId="e90a48f4-1cf5-48a2-a964-a4aae31414c1" providerId="ADAL" clId="{42C7080A-448B-4C44-9661-CF11DC9899CA}" dt="2026-06-11T05:15:08.194" v="3091" actId="14100"/>
        <pc:sldMkLst>
          <pc:docMk/>
          <pc:sldMk cId="559461354" sldId="2147471803"/>
        </pc:sldMkLst>
        <pc:graphicFrameChg chg="add mod">
          <ac:chgData name="Emil Solvind" userId="e90a48f4-1cf5-48a2-a964-a4aae31414c1" providerId="ADAL" clId="{42C7080A-448B-4C44-9661-CF11DC9899CA}" dt="2026-06-11T05:15:08.194" v="3091" actId="14100"/>
          <ac:graphicFrameMkLst>
            <pc:docMk/>
            <pc:sldMk cId="559461354" sldId="2147471803"/>
            <ac:graphicFrameMk id="2" creationId="{8F27AF41-7924-CE21-68FE-865431335EFE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image" Target="../media/image44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image" Target="../media/image44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422EE-E77D-4E4E-8345-BF38C39B7F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73823BF-CEC7-424F-B92A-453A1C479D3B}">
      <dgm:prSet/>
      <dgm:spPr/>
      <dgm:t>
        <a:bodyPr/>
        <a:lstStyle/>
        <a:p>
          <a:pPr>
            <a:defRPr cap="all"/>
          </a:pPr>
          <a:r>
            <a:rPr lang="da-DK"/>
            <a:t>Ret til 2 dages fravær med løn pr. kalenderår pr. barn</a:t>
          </a:r>
          <a:endParaRPr lang="en-US"/>
        </a:p>
      </dgm:t>
    </dgm:pt>
    <dgm:pt modelId="{7E109C2D-45B4-48FF-B160-C6A6701E04AF}" type="parTrans" cxnId="{99A5F931-5BCC-4165-84FA-366D1138A11B}">
      <dgm:prSet/>
      <dgm:spPr/>
      <dgm:t>
        <a:bodyPr/>
        <a:lstStyle/>
        <a:p>
          <a:endParaRPr lang="en-US"/>
        </a:p>
      </dgm:t>
    </dgm:pt>
    <dgm:pt modelId="{4C80D03A-B85E-4B25-BD1D-C7535B36AC88}" type="sibTrans" cxnId="{99A5F931-5BCC-4165-84FA-366D1138A11B}">
      <dgm:prSet/>
      <dgm:spPr/>
      <dgm:t>
        <a:bodyPr/>
        <a:lstStyle/>
        <a:p>
          <a:endParaRPr lang="en-US"/>
        </a:p>
      </dgm:t>
    </dgm:pt>
    <dgm:pt modelId="{232C6F9A-C1F7-425B-8C45-AF8AF55E1DCB}">
      <dgm:prSet/>
      <dgm:spPr/>
      <dgm:t>
        <a:bodyPr/>
        <a:lstStyle/>
        <a:p>
          <a:pPr>
            <a:defRPr cap="all"/>
          </a:pPr>
          <a:r>
            <a:rPr lang="da-DK"/>
            <a:t>Til og med det år hvori barnet fylder 7 år.</a:t>
          </a:r>
          <a:endParaRPr lang="en-US"/>
        </a:p>
      </dgm:t>
    </dgm:pt>
    <dgm:pt modelId="{3055CB52-FDC2-49F3-9415-F43E55101C6F}" type="parTrans" cxnId="{41980237-5421-4CBF-A169-685A6440F923}">
      <dgm:prSet/>
      <dgm:spPr/>
      <dgm:t>
        <a:bodyPr/>
        <a:lstStyle/>
        <a:p>
          <a:endParaRPr lang="en-US"/>
        </a:p>
      </dgm:t>
    </dgm:pt>
    <dgm:pt modelId="{C4ED509F-511F-4C0B-9469-C928752264FB}" type="sibTrans" cxnId="{41980237-5421-4CBF-A169-685A6440F923}">
      <dgm:prSet/>
      <dgm:spPr/>
      <dgm:t>
        <a:bodyPr/>
        <a:lstStyle/>
        <a:p>
          <a:endParaRPr lang="en-US"/>
        </a:p>
      </dgm:t>
    </dgm:pt>
    <dgm:pt modelId="{040128E4-E8BC-4D6F-93FF-B08DF294ECFD}">
      <dgm:prSet/>
      <dgm:spPr/>
      <dgm:t>
        <a:bodyPr/>
        <a:lstStyle/>
        <a:p>
          <a:pPr>
            <a:defRPr cap="all"/>
          </a:pPr>
          <a:r>
            <a:rPr lang="da-DK"/>
            <a:t>Ikke afholdte dage bortfalder ved kalenderårets udløb</a:t>
          </a:r>
          <a:endParaRPr lang="en-US"/>
        </a:p>
      </dgm:t>
    </dgm:pt>
    <dgm:pt modelId="{F1D7E3DC-5D3E-4AA8-AE8B-7B71CAE018AD}" type="parTrans" cxnId="{01A445F1-21F2-4B0A-95B0-6692111E5B93}">
      <dgm:prSet/>
      <dgm:spPr/>
      <dgm:t>
        <a:bodyPr/>
        <a:lstStyle/>
        <a:p>
          <a:endParaRPr lang="en-US"/>
        </a:p>
      </dgm:t>
    </dgm:pt>
    <dgm:pt modelId="{AD370862-97BA-46A9-8571-D344028FFD1A}" type="sibTrans" cxnId="{01A445F1-21F2-4B0A-95B0-6692111E5B93}">
      <dgm:prSet/>
      <dgm:spPr/>
      <dgm:t>
        <a:bodyPr/>
        <a:lstStyle/>
        <a:p>
          <a:endParaRPr lang="en-US"/>
        </a:p>
      </dgm:t>
    </dgm:pt>
    <dgm:pt modelId="{2A6EE06E-7492-4714-B9AE-E00EEB92AF34}">
      <dgm:prSet/>
      <dgm:spPr/>
      <dgm:t>
        <a:bodyPr/>
        <a:lstStyle/>
        <a:p>
          <a:pPr>
            <a:defRPr cap="all"/>
          </a:pPr>
          <a:r>
            <a:rPr lang="da-DK"/>
            <a:t>(fra fødselsåret kan overføres til næste kalenderår)</a:t>
          </a:r>
          <a:endParaRPr lang="en-US"/>
        </a:p>
      </dgm:t>
    </dgm:pt>
    <dgm:pt modelId="{2B3835AB-6779-46FF-BFFD-9B7A7AFDE4E6}" type="parTrans" cxnId="{6068177B-A23E-4C16-849F-FF1B24719C33}">
      <dgm:prSet/>
      <dgm:spPr/>
      <dgm:t>
        <a:bodyPr/>
        <a:lstStyle/>
        <a:p>
          <a:endParaRPr lang="en-US"/>
        </a:p>
      </dgm:t>
    </dgm:pt>
    <dgm:pt modelId="{85AEAC77-BD44-4C10-BDDB-BE6D6518ED48}" type="sibTrans" cxnId="{6068177B-A23E-4C16-849F-FF1B24719C33}">
      <dgm:prSet/>
      <dgm:spPr/>
      <dgm:t>
        <a:bodyPr/>
        <a:lstStyle/>
        <a:p>
          <a:endParaRPr lang="en-US"/>
        </a:p>
      </dgm:t>
    </dgm:pt>
    <dgm:pt modelId="{1EB812C7-D4EA-4762-8E22-8427A12B72EA}">
      <dgm:prSet/>
      <dgm:spPr/>
      <dgm:t>
        <a:bodyPr/>
        <a:lstStyle/>
        <a:p>
          <a:pPr>
            <a:defRPr cap="all"/>
          </a:pPr>
          <a:r>
            <a:rPr lang="da-DK"/>
            <a:t>Ikke-afholdte dage kan ikke udbetales ved ophør</a:t>
          </a:r>
          <a:endParaRPr lang="en-US"/>
        </a:p>
      </dgm:t>
    </dgm:pt>
    <dgm:pt modelId="{F0982E31-E159-49E5-A9B8-D4AB7F4C1E95}" type="parTrans" cxnId="{5D10EBAF-0CC9-484E-8F7C-3B225C7B0C01}">
      <dgm:prSet/>
      <dgm:spPr/>
      <dgm:t>
        <a:bodyPr/>
        <a:lstStyle/>
        <a:p>
          <a:endParaRPr lang="en-US"/>
        </a:p>
      </dgm:t>
    </dgm:pt>
    <dgm:pt modelId="{451FAC56-4D87-4B3F-98D2-B5CDAD1E98BC}" type="sibTrans" cxnId="{5D10EBAF-0CC9-484E-8F7C-3B225C7B0C01}">
      <dgm:prSet/>
      <dgm:spPr/>
      <dgm:t>
        <a:bodyPr/>
        <a:lstStyle/>
        <a:p>
          <a:endParaRPr lang="en-US"/>
        </a:p>
      </dgm:t>
    </dgm:pt>
    <dgm:pt modelId="{AC4579E1-3818-40EA-8974-83DD96175219}" type="pres">
      <dgm:prSet presAssocID="{E35422EE-E77D-4E4E-8345-BF38C39B7F78}" presName="root" presStyleCnt="0">
        <dgm:presLayoutVars>
          <dgm:dir/>
          <dgm:resizeHandles val="exact"/>
        </dgm:presLayoutVars>
      </dgm:prSet>
      <dgm:spPr/>
    </dgm:pt>
    <dgm:pt modelId="{62B35430-1180-4A56-B2AB-14F159E2E690}" type="pres">
      <dgm:prSet presAssocID="{573823BF-CEC7-424F-B92A-453A1C479D3B}" presName="compNode" presStyleCnt="0"/>
      <dgm:spPr/>
    </dgm:pt>
    <dgm:pt modelId="{2481357B-4E94-44BD-9474-3A4C02093E6A}" type="pres">
      <dgm:prSet presAssocID="{573823BF-CEC7-424F-B92A-453A1C479D3B}" presName="iconBgRect" presStyleLbl="bgShp" presStyleIdx="0" presStyleCnt="5"/>
      <dgm:spPr/>
    </dgm:pt>
    <dgm:pt modelId="{BC4C4CAE-A675-44AD-853E-C459323B9C80}" type="pres">
      <dgm:prSet presAssocID="{573823BF-CEC7-424F-B92A-453A1C479D3B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ge"/>
        </a:ext>
      </dgm:extLst>
    </dgm:pt>
    <dgm:pt modelId="{7DE939A8-E5A7-4D07-87CC-0369DEB381E6}" type="pres">
      <dgm:prSet presAssocID="{573823BF-CEC7-424F-B92A-453A1C479D3B}" presName="spaceRect" presStyleCnt="0"/>
      <dgm:spPr/>
    </dgm:pt>
    <dgm:pt modelId="{B2CD4493-A782-4ACF-92A6-99DDD8182E8C}" type="pres">
      <dgm:prSet presAssocID="{573823BF-CEC7-424F-B92A-453A1C479D3B}" presName="textRect" presStyleLbl="revTx" presStyleIdx="0" presStyleCnt="5">
        <dgm:presLayoutVars>
          <dgm:chMax val="1"/>
          <dgm:chPref val="1"/>
        </dgm:presLayoutVars>
      </dgm:prSet>
      <dgm:spPr/>
    </dgm:pt>
    <dgm:pt modelId="{DA884894-1216-4B3B-B23F-C9EE8CC63356}" type="pres">
      <dgm:prSet presAssocID="{4C80D03A-B85E-4B25-BD1D-C7535B36AC88}" presName="sibTrans" presStyleCnt="0"/>
      <dgm:spPr/>
    </dgm:pt>
    <dgm:pt modelId="{3692EF30-307D-43DF-B089-7655487A49F0}" type="pres">
      <dgm:prSet presAssocID="{232C6F9A-C1F7-425B-8C45-AF8AF55E1DCB}" presName="compNode" presStyleCnt="0"/>
      <dgm:spPr/>
    </dgm:pt>
    <dgm:pt modelId="{B2E40ED3-3AC3-49A8-8435-BA0355FB26BD}" type="pres">
      <dgm:prSet presAssocID="{232C6F9A-C1F7-425B-8C45-AF8AF55E1DCB}" presName="iconBgRect" presStyleLbl="bgShp" presStyleIdx="1" presStyleCnt="5"/>
      <dgm:spPr/>
    </dgm:pt>
    <dgm:pt modelId="{12360AA9-A3E4-4F1C-B65A-7C05D560484A}" type="pres">
      <dgm:prSet presAssocID="{232C6F9A-C1F7-425B-8C45-AF8AF55E1DCB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y"/>
        </a:ext>
      </dgm:extLst>
    </dgm:pt>
    <dgm:pt modelId="{B985C401-07F2-4DA9-B87C-AED61E2301A2}" type="pres">
      <dgm:prSet presAssocID="{232C6F9A-C1F7-425B-8C45-AF8AF55E1DCB}" presName="spaceRect" presStyleCnt="0"/>
      <dgm:spPr/>
    </dgm:pt>
    <dgm:pt modelId="{0273B12B-A181-4329-8B81-FB4BE7BB2172}" type="pres">
      <dgm:prSet presAssocID="{232C6F9A-C1F7-425B-8C45-AF8AF55E1DCB}" presName="textRect" presStyleLbl="revTx" presStyleIdx="1" presStyleCnt="5">
        <dgm:presLayoutVars>
          <dgm:chMax val="1"/>
          <dgm:chPref val="1"/>
        </dgm:presLayoutVars>
      </dgm:prSet>
      <dgm:spPr/>
    </dgm:pt>
    <dgm:pt modelId="{895379FD-7541-4899-9D2F-D36506D7E8DF}" type="pres">
      <dgm:prSet presAssocID="{C4ED509F-511F-4C0B-9469-C928752264FB}" presName="sibTrans" presStyleCnt="0"/>
      <dgm:spPr/>
    </dgm:pt>
    <dgm:pt modelId="{8F124D4F-47F0-4E4D-982F-AC5FD9ABDF6A}" type="pres">
      <dgm:prSet presAssocID="{040128E4-E8BC-4D6F-93FF-B08DF294ECFD}" presName="compNode" presStyleCnt="0"/>
      <dgm:spPr/>
    </dgm:pt>
    <dgm:pt modelId="{B69EEDB6-FDAE-4CAD-BE0D-5959EBB4A2BF}" type="pres">
      <dgm:prSet presAssocID="{040128E4-E8BC-4D6F-93FF-B08DF294ECFD}" presName="iconBgRect" presStyleLbl="bgShp" presStyleIdx="2" presStyleCnt="5"/>
      <dgm:spPr/>
    </dgm:pt>
    <dgm:pt modelId="{56B870D3-9BB2-4DD1-B80E-B7F23359BD11}" type="pres">
      <dgm:prSet presAssocID="{040128E4-E8BC-4D6F-93FF-B08DF294ECFD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ur"/>
        </a:ext>
      </dgm:extLst>
    </dgm:pt>
    <dgm:pt modelId="{CCA5C9E5-D7E7-4AFE-9D03-4F65D81B0C6B}" type="pres">
      <dgm:prSet presAssocID="{040128E4-E8BC-4D6F-93FF-B08DF294ECFD}" presName="spaceRect" presStyleCnt="0"/>
      <dgm:spPr/>
    </dgm:pt>
    <dgm:pt modelId="{F96E0D59-5FF1-4851-AB27-59EC0A37283D}" type="pres">
      <dgm:prSet presAssocID="{040128E4-E8BC-4D6F-93FF-B08DF294ECFD}" presName="textRect" presStyleLbl="revTx" presStyleIdx="2" presStyleCnt="5">
        <dgm:presLayoutVars>
          <dgm:chMax val="1"/>
          <dgm:chPref val="1"/>
        </dgm:presLayoutVars>
      </dgm:prSet>
      <dgm:spPr/>
    </dgm:pt>
    <dgm:pt modelId="{6AA5C9EA-2704-4F59-98B8-310C5DD89CBE}" type="pres">
      <dgm:prSet presAssocID="{AD370862-97BA-46A9-8571-D344028FFD1A}" presName="sibTrans" presStyleCnt="0"/>
      <dgm:spPr/>
    </dgm:pt>
    <dgm:pt modelId="{BCE851EE-4969-4A39-8D84-10A5F25A2687}" type="pres">
      <dgm:prSet presAssocID="{2A6EE06E-7492-4714-B9AE-E00EEB92AF34}" presName="compNode" presStyleCnt="0"/>
      <dgm:spPr/>
    </dgm:pt>
    <dgm:pt modelId="{183E7C08-EF4A-4602-9423-6BA29428EBDE}" type="pres">
      <dgm:prSet presAssocID="{2A6EE06E-7492-4714-B9AE-E00EEB92AF34}" presName="iconBgRect" presStyleLbl="bgShp" presStyleIdx="3" presStyleCnt="5"/>
      <dgm:spPr/>
    </dgm:pt>
    <dgm:pt modelId="{248D7817-27B7-45AF-AB02-4422F602BF0B}" type="pres">
      <dgm:prSet presAssocID="{2A6EE06E-7492-4714-B9AE-E00EEB92AF34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B2AF648E-4D25-4914-A570-10FDB68A9D34}" type="pres">
      <dgm:prSet presAssocID="{2A6EE06E-7492-4714-B9AE-E00EEB92AF34}" presName="spaceRect" presStyleCnt="0"/>
      <dgm:spPr/>
    </dgm:pt>
    <dgm:pt modelId="{4D83EF74-2D57-4576-808A-59418A3860B1}" type="pres">
      <dgm:prSet presAssocID="{2A6EE06E-7492-4714-B9AE-E00EEB92AF34}" presName="textRect" presStyleLbl="revTx" presStyleIdx="3" presStyleCnt="5">
        <dgm:presLayoutVars>
          <dgm:chMax val="1"/>
          <dgm:chPref val="1"/>
        </dgm:presLayoutVars>
      </dgm:prSet>
      <dgm:spPr/>
    </dgm:pt>
    <dgm:pt modelId="{16F38714-C171-4F0F-BE63-45BEB5D1D134}" type="pres">
      <dgm:prSet presAssocID="{85AEAC77-BD44-4C10-BDDB-BE6D6518ED48}" presName="sibTrans" presStyleCnt="0"/>
      <dgm:spPr/>
    </dgm:pt>
    <dgm:pt modelId="{0EBAE3AA-CAAD-4331-9BFB-944F03FB2194}" type="pres">
      <dgm:prSet presAssocID="{1EB812C7-D4EA-4762-8E22-8427A12B72EA}" presName="compNode" presStyleCnt="0"/>
      <dgm:spPr/>
    </dgm:pt>
    <dgm:pt modelId="{312E66DA-42CA-464F-9812-88079C3E9130}" type="pres">
      <dgm:prSet presAssocID="{1EB812C7-D4EA-4762-8E22-8427A12B72EA}" presName="iconBgRect" presStyleLbl="bgShp" presStyleIdx="4" presStyleCnt="5"/>
      <dgm:spPr/>
    </dgm:pt>
    <dgm:pt modelId="{C8D47BAC-F8FF-480C-AD36-F6DAE26AA1CF}" type="pres">
      <dgm:prSet presAssocID="{1EB812C7-D4EA-4762-8E22-8427A12B72EA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3D6E19C9-0CBC-4E00-A00E-5C45FF4794BB}" type="pres">
      <dgm:prSet presAssocID="{1EB812C7-D4EA-4762-8E22-8427A12B72EA}" presName="spaceRect" presStyleCnt="0"/>
      <dgm:spPr/>
    </dgm:pt>
    <dgm:pt modelId="{46514A0B-0CB5-4180-AECA-4973DFC515CE}" type="pres">
      <dgm:prSet presAssocID="{1EB812C7-D4EA-4762-8E22-8427A12B72E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BC0192D-3AE8-4279-B442-4785291E90F6}" type="presOf" srcId="{E35422EE-E77D-4E4E-8345-BF38C39B7F78}" destId="{AC4579E1-3818-40EA-8974-83DD96175219}" srcOrd="0" destOrd="0" presId="urn:microsoft.com/office/officeart/2018/5/layout/IconCircleLabelList"/>
    <dgm:cxn modelId="{99A5F931-5BCC-4165-84FA-366D1138A11B}" srcId="{E35422EE-E77D-4E4E-8345-BF38C39B7F78}" destId="{573823BF-CEC7-424F-B92A-453A1C479D3B}" srcOrd="0" destOrd="0" parTransId="{7E109C2D-45B4-48FF-B160-C6A6701E04AF}" sibTransId="{4C80D03A-B85E-4B25-BD1D-C7535B36AC88}"/>
    <dgm:cxn modelId="{41980237-5421-4CBF-A169-685A6440F923}" srcId="{E35422EE-E77D-4E4E-8345-BF38C39B7F78}" destId="{232C6F9A-C1F7-425B-8C45-AF8AF55E1DCB}" srcOrd="1" destOrd="0" parTransId="{3055CB52-FDC2-49F3-9415-F43E55101C6F}" sibTransId="{C4ED509F-511F-4C0B-9469-C928752264FB}"/>
    <dgm:cxn modelId="{6068177B-A23E-4C16-849F-FF1B24719C33}" srcId="{E35422EE-E77D-4E4E-8345-BF38C39B7F78}" destId="{2A6EE06E-7492-4714-B9AE-E00EEB92AF34}" srcOrd="3" destOrd="0" parTransId="{2B3835AB-6779-46FF-BFFD-9B7A7AFDE4E6}" sibTransId="{85AEAC77-BD44-4C10-BDDB-BE6D6518ED48}"/>
    <dgm:cxn modelId="{5E35C796-7A55-46A3-9FC8-016FBAAE3198}" type="presOf" srcId="{1EB812C7-D4EA-4762-8E22-8427A12B72EA}" destId="{46514A0B-0CB5-4180-AECA-4973DFC515CE}" srcOrd="0" destOrd="0" presId="urn:microsoft.com/office/officeart/2018/5/layout/IconCircleLabelList"/>
    <dgm:cxn modelId="{A1BAB498-DDA9-48B4-B160-7FF81CB7DCA1}" type="presOf" srcId="{040128E4-E8BC-4D6F-93FF-B08DF294ECFD}" destId="{F96E0D59-5FF1-4851-AB27-59EC0A37283D}" srcOrd="0" destOrd="0" presId="urn:microsoft.com/office/officeart/2018/5/layout/IconCircleLabelList"/>
    <dgm:cxn modelId="{5D10EBAF-0CC9-484E-8F7C-3B225C7B0C01}" srcId="{E35422EE-E77D-4E4E-8345-BF38C39B7F78}" destId="{1EB812C7-D4EA-4762-8E22-8427A12B72EA}" srcOrd="4" destOrd="0" parTransId="{F0982E31-E159-49E5-A9B8-D4AB7F4C1E95}" sibTransId="{451FAC56-4D87-4B3F-98D2-B5CDAD1E98BC}"/>
    <dgm:cxn modelId="{75001EBD-C853-4FFB-BB0F-83F48FA6D1A4}" type="presOf" srcId="{573823BF-CEC7-424F-B92A-453A1C479D3B}" destId="{B2CD4493-A782-4ACF-92A6-99DDD8182E8C}" srcOrd="0" destOrd="0" presId="urn:microsoft.com/office/officeart/2018/5/layout/IconCircleLabelList"/>
    <dgm:cxn modelId="{A64583D2-B23F-498E-8978-1335A5017ABD}" type="presOf" srcId="{232C6F9A-C1F7-425B-8C45-AF8AF55E1DCB}" destId="{0273B12B-A181-4329-8B81-FB4BE7BB2172}" srcOrd="0" destOrd="0" presId="urn:microsoft.com/office/officeart/2018/5/layout/IconCircleLabelList"/>
    <dgm:cxn modelId="{01A445F1-21F2-4B0A-95B0-6692111E5B93}" srcId="{E35422EE-E77D-4E4E-8345-BF38C39B7F78}" destId="{040128E4-E8BC-4D6F-93FF-B08DF294ECFD}" srcOrd="2" destOrd="0" parTransId="{F1D7E3DC-5D3E-4AA8-AE8B-7B71CAE018AD}" sibTransId="{AD370862-97BA-46A9-8571-D344028FFD1A}"/>
    <dgm:cxn modelId="{B78C05FF-9B20-46D5-9ED7-737E654FBE14}" type="presOf" srcId="{2A6EE06E-7492-4714-B9AE-E00EEB92AF34}" destId="{4D83EF74-2D57-4576-808A-59418A3860B1}" srcOrd="0" destOrd="0" presId="urn:microsoft.com/office/officeart/2018/5/layout/IconCircleLabelList"/>
    <dgm:cxn modelId="{E7DD490C-BB15-4060-90FE-B6849E428CFE}" type="presParOf" srcId="{AC4579E1-3818-40EA-8974-83DD96175219}" destId="{62B35430-1180-4A56-B2AB-14F159E2E690}" srcOrd="0" destOrd="0" presId="urn:microsoft.com/office/officeart/2018/5/layout/IconCircleLabelList"/>
    <dgm:cxn modelId="{844FD355-14D9-4B2B-A4C2-96DE4282BD75}" type="presParOf" srcId="{62B35430-1180-4A56-B2AB-14F159E2E690}" destId="{2481357B-4E94-44BD-9474-3A4C02093E6A}" srcOrd="0" destOrd="0" presId="urn:microsoft.com/office/officeart/2018/5/layout/IconCircleLabelList"/>
    <dgm:cxn modelId="{EF950784-E5ED-4AEE-8B77-CC8EC6173938}" type="presParOf" srcId="{62B35430-1180-4A56-B2AB-14F159E2E690}" destId="{BC4C4CAE-A675-44AD-853E-C459323B9C80}" srcOrd="1" destOrd="0" presId="urn:microsoft.com/office/officeart/2018/5/layout/IconCircleLabelList"/>
    <dgm:cxn modelId="{50233E72-3F7A-4004-B71B-E639BA30DA96}" type="presParOf" srcId="{62B35430-1180-4A56-B2AB-14F159E2E690}" destId="{7DE939A8-E5A7-4D07-87CC-0369DEB381E6}" srcOrd="2" destOrd="0" presId="urn:microsoft.com/office/officeart/2018/5/layout/IconCircleLabelList"/>
    <dgm:cxn modelId="{AB1D2216-4FEF-4222-9809-2AD16733AA32}" type="presParOf" srcId="{62B35430-1180-4A56-B2AB-14F159E2E690}" destId="{B2CD4493-A782-4ACF-92A6-99DDD8182E8C}" srcOrd="3" destOrd="0" presId="urn:microsoft.com/office/officeart/2018/5/layout/IconCircleLabelList"/>
    <dgm:cxn modelId="{49250688-8FA0-4347-BE01-8787BB7B0934}" type="presParOf" srcId="{AC4579E1-3818-40EA-8974-83DD96175219}" destId="{DA884894-1216-4B3B-B23F-C9EE8CC63356}" srcOrd="1" destOrd="0" presId="urn:microsoft.com/office/officeart/2018/5/layout/IconCircleLabelList"/>
    <dgm:cxn modelId="{F761CFBA-BB3C-4747-B7F9-6E663795ADE1}" type="presParOf" srcId="{AC4579E1-3818-40EA-8974-83DD96175219}" destId="{3692EF30-307D-43DF-B089-7655487A49F0}" srcOrd="2" destOrd="0" presId="urn:microsoft.com/office/officeart/2018/5/layout/IconCircleLabelList"/>
    <dgm:cxn modelId="{FD9BD320-593C-46A5-ACEE-BF1C86AACAC2}" type="presParOf" srcId="{3692EF30-307D-43DF-B089-7655487A49F0}" destId="{B2E40ED3-3AC3-49A8-8435-BA0355FB26BD}" srcOrd="0" destOrd="0" presId="urn:microsoft.com/office/officeart/2018/5/layout/IconCircleLabelList"/>
    <dgm:cxn modelId="{2121825C-D3B3-4B14-8B8A-44B641BEF464}" type="presParOf" srcId="{3692EF30-307D-43DF-B089-7655487A49F0}" destId="{12360AA9-A3E4-4F1C-B65A-7C05D560484A}" srcOrd="1" destOrd="0" presId="urn:microsoft.com/office/officeart/2018/5/layout/IconCircleLabelList"/>
    <dgm:cxn modelId="{0030C933-6211-4AC0-ABC6-A1F6FA0075B0}" type="presParOf" srcId="{3692EF30-307D-43DF-B089-7655487A49F0}" destId="{B985C401-07F2-4DA9-B87C-AED61E2301A2}" srcOrd="2" destOrd="0" presId="urn:microsoft.com/office/officeart/2018/5/layout/IconCircleLabelList"/>
    <dgm:cxn modelId="{00056596-DD56-49F2-94EB-7ECC5E148F29}" type="presParOf" srcId="{3692EF30-307D-43DF-B089-7655487A49F0}" destId="{0273B12B-A181-4329-8B81-FB4BE7BB2172}" srcOrd="3" destOrd="0" presId="urn:microsoft.com/office/officeart/2018/5/layout/IconCircleLabelList"/>
    <dgm:cxn modelId="{C41060A9-8C37-4425-813F-9F9C5257C931}" type="presParOf" srcId="{AC4579E1-3818-40EA-8974-83DD96175219}" destId="{895379FD-7541-4899-9D2F-D36506D7E8DF}" srcOrd="3" destOrd="0" presId="urn:microsoft.com/office/officeart/2018/5/layout/IconCircleLabelList"/>
    <dgm:cxn modelId="{C6ADFADB-7659-4125-ADEF-A9F076DD3303}" type="presParOf" srcId="{AC4579E1-3818-40EA-8974-83DD96175219}" destId="{8F124D4F-47F0-4E4D-982F-AC5FD9ABDF6A}" srcOrd="4" destOrd="0" presId="urn:microsoft.com/office/officeart/2018/5/layout/IconCircleLabelList"/>
    <dgm:cxn modelId="{ADC94D06-E108-405B-B733-1A9CC08BEDB5}" type="presParOf" srcId="{8F124D4F-47F0-4E4D-982F-AC5FD9ABDF6A}" destId="{B69EEDB6-FDAE-4CAD-BE0D-5959EBB4A2BF}" srcOrd="0" destOrd="0" presId="urn:microsoft.com/office/officeart/2018/5/layout/IconCircleLabelList"/>
    <dgm:cxn modelId="{EE9068A2-8431-416F-8A06-BC218104305B}" type="presParOf" srcId="{8F124D4F-47F0-4E4D-982F-AC5FD9ABDF6A}" destId="{56B870D3-9BB2-4DD1-B80E-B7F23359BD11}" srcOrd="1" destOrd="0" presId="urn:microsoft.com/office/officeart/2018/5/layout/IconCircleLabelList"/>
    <dgm:cxn modelId="{D7A2EF40-AE16-4153-98BB-58C921219318}" type="presParOf" srcId="{8F124D4F-47F0-4E4D-982F-AC5FD9ABDF6A}" destId="{CCA5C9E5-D7E7-4AFE-9D03-4F65D81B0C6B}" srcOrd="2" destOrd="0" presId="urn:microsoft.com/office/officeart/2018/5/layout/IconCircleLabelList"/>
    <dgm:cxn modelId="{CBBBB1C2-3E27-4C20-BF7C-A84CF25CFF01}" type="presParOf" srcId="{8F124D4F-47F0-4E4D-982F-AC5FD9ABDF6A}" destId="{F96E0D59-5FF1-4851-AB27-59EC0A37283D}" srcOrd="3" destOrd="0" presId="urn:microsoft.com/office/officeart/2018/5/layout/IconCircleLabelList"/>
    <dgm:cxn modelId="{15C95A27-4462-4DAD-8D5D-F1FEFF21D091}" type="presParOf" srcId="{AC4579E1-3818-40EA-8974-83DD96175219}" destId="{6AA5C9EA-2704-4F59-98B8-310C5DD89CBE}" srcOrd="5" destOrd="0" presId="urn:microsoft.com/office/officeart/2018/5/layout/IconCircleLabelList"/>
    <dgm:cxn modelId="{11005D05-30DB-445E-B452-B51EC759E0E6}" type="presParOf" srcId="{AC4579E1-3818-40EA-8974-83DD96175219}" destId="{BCE851EE-4969-4A39-8D84-10A5F25A2687}" srcOrd="6" destOrd="0" presId="urn:microsoft.com/office/officeart/2018/5/layout/IconCircleLabelList"/>
    <dgm:cxn modelId="{2E78E64B-D6C9-49A6-A80F-C44A289D1095}" type="presParOf" srcId="{BCE851EE-4969-4A39-8D84-10A5F25A2687}" destId="{183E7C08-EF4A-4602-9423-6BA29428EBDE}" srcOrd="0" destOrd="0" presId="urn:microsoft.com/office/officeart/2018/5/layout/IconCircleLabelList"/>
    <dgm:cxn modelId="{E8F00DCB-6BE3-4710-A72B-ED96E145B43A}" type="presParOf" srcId="{BCE851EE-4969-4A39-8D84-10A5F25A2687}" destId="{248D7817-27B7-45AF-AB02-4422F602BF0B}" srcOrd="1" destOrd="0" presId="urn:microsoft.com/office/officeart/2018/5/layout/IconCircleLabelList"/>
    <dgm:cxn modelId="{9D0275E8-8393-495E-8281-F4C1B9EDFF26}" type="presParOf" srcId="{BCE851EE-4969-4A39-8D84-10A5F25A2687}" destId="{B2AF648E-4D25-4914-A570-10FDB68A9D34}" srcOrd="2" destOrd="0" presId="urn:microsoft.com/office/officeart/2018/5/layout/IconCircleLabelList"/>
    <dgm:cxn modelId="{AED7CEDE-41DB-46CF-9335-B0508F65BB9C}" type="presParOf" srcId="{BCE851EE-4969-4A39-8D84-10A5F25A2687}" destId="{4D83EF74-2D57-4576-808A-59418A3860B1}" srcOrd="3" destOrd="0" presId="urn:microsoft.com/office/officeart/2018/5/layout/IconCircleLabelList"/>
    <dgm:cxn modelId="{0A405201-EF15-4C50-97F1-447BF008F9EE}" type="presParOf" srcId="{AC4579E1-3818-40EA-8974-83DD96175219}" destId="{16F38714-C171-4F0F-BE63-45BEB5D1D134}" srcOrd="7" destOrd="0" presId="urn:microsoft.com/office/officeart/2018/5/layout/IconCircleLabelList"/>
    <dgm:cxn modelId="{FF20A04C-A281-4295-94C9-E56534E4FBD9}" type="presParOf" srcId="{AC4579E1-3818-40EA-8974-83DD96175219}" destId="{0EBAE3AA-CAAD-4331-9BFB-944F03FB2194}" srcOrd="8" destOrd="0" presId="urn:microsoft.com/office/officeart/2018/5/layout/IconCircleLabelList"/>
    <dgm:cxn modelId="{A503ADE5-AF42-400A-94D8-AC8A7D3DCB2B}" type="presParOf" srcId="{0EBAE3AA-CAAD-4331-9BFB-944F03FB2194}" destId="{312E66DA-42CA-464F-9812-88079C3E9130}" srcOrd="0" destOrd="0" presId="urn:microsoft.com/office/officeart/2018/5/layout/IconCircleLabelList"/>
    <dgm:cxn modelId="{92634F25-7320-4A2F-976F-71B811D7E06C}" type="presParOf" srcId="{0EBAE3AA-CAAD-4331-9BFB-944F03FB2194}" destId="{C8D47BAC-F8FF-480C-AD36-F6DAE26AA1CF}" srcOrd="1" destOrd="0" presId="urn:microsoft.com/office/officeart/2018/5/layout/IconCircleLabelList"/>
    <dgm:cxn modelId="{CEB030D0-3D7D-4044-8200-E858ACFCCAD3}" type="presParOf" srcId="{0EBAE3AA-CAAD-4331-9BFB-944F03FB2194}" destId="{3D6E19C9-0CBC-4E00-A00E-5C45FF4794BB}" srcOrd="2" destOrd="0" presId="urn:microsoft.com/office/officeart/2018/5/layout/IconCircleLabelList"/>
    <dgm:cxn modelId="{2D78F80B-5524-4BF6-A7BB-971ACF873128}" type="presParOf" srcId="{0EBAE3AA-CAAD-4331-9BFB-944F03FB2194}" destId="{46514A0B-0CB5-4180-AECA-4973DFC515C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45A9F2-484B-4EB3-878E-C87D4294A326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8711A5-B800-4CAF-B6A8-401D7BE169D3}">
      <dgm:prSet/>
      <dgm:spPr/>
      <dgm:t>
        <a:bodyPr/>
        <a:lstStyle/>
        <a:p>
          <a:r>
            <a:rPr lang="da-DK"/>
            <a:t>§37: Ulykke og akut sygdom</a:t>
          </a:r>
          <a:endParaRPr lang="en-US"/>
        </a:p>
      </dgm:t>
    </dgm:pt>
    <dgm:pt modelId="{45A731C8-268D-4D98-B782-D8046EC01057}" type="parTrans" cxnId="{03C13B19-433B-4A60-8A3E-0CCD9B362589}">
      <dgm:prSet/>
      <dgm:spPr/>
      <dgm:t>
        <a:bodyPr/>
        <a:lstStyle/>
        <a:p>
          <a:endParaRPr lang="en-US"/>
        </a:p>
      </dgm:t>
    </dgm:pt>
    <dgm:pt modelId="{E9D912B1-CA3F-4BA5-8B50-B6F20062FCB1}" type="sibTrans" cxnId="{03C13B19-433B-4A60-8A3E-0CCD9B362589}">
      <dgm:prSet/>
      <dgm:spPr/>
      <dgm:t>
        <a:bodyPr/>
        <a:lstStyle/>
        <a:p>
          <a:endParaRPr lang="en-US"/>
        </a:p>
      </dgm:t>
    </dgm:pt>
    <dgm:pt modelId="{2B7E8ABC-D014-4756-AB40-B8EF7697803B}">
      <dgm:prSet/>
      <dgm:spPr/>
      <dgm:t>
        <a:bodyPr/>
        <a:lstStyle/>
        <a:p>
          <a:r>
            <a:rPr lang="da-DK"/>
            <a:t>§38: Ret til frihed med løn ved børns hospitalsindlæggelse</a:t>
          </a:r>
          <a:endParaRPr lang="en-US"/>
        </a:p>
      </dgm:t>
    </dgm:pt>
    <dgm:pt modelId="{8EFD3C49-8DCE-4DDD-BC38-90FA639BC267}" type="parTrans" cxnId="{A04B0007-C036-44A4-8804-476EFE916F80}">
      <dgm:prSet/>
      <dgm:spPr/>
      <dgm:t>
        <a:bodyPr/>
        <a:lstStyle/>
        <a:p>
          <a:endParaRPr lang="en-US"/>
        </a:p>
      </dgm:t>
    </dgm:pt>
    <dgm:pt modelId="{FC7409E7-E7A4-47BB-8D3F-E58E72522DF9}" type="sibTrans" cxnId="{A04B0007-C036-44A4-8804-476EFE916F80}">
      <dgm:prSet/>
      <dgm:spPr/>
      <dgm:t>
        <a:bodyPr/>
        <a:lstStyle/>
        <a:p>
          <a:endParaRPr lang="en-US"/>
        </a:p>
      </dgm:t>
    </dgm:pt>
    <dgm:pt modelId="{32F856CE-5A8A-4D3B-A2AF-BEE17EFC2E40}">
      <dgm:prSet/>
      <dgm:spPr/>
      <dgm:t>
        <a:bodyPr/>
        <a:lstStyle/>
        <a:p>
          <a:r>
            <a:rPr lang="da-DK"/>
            <a:t>§39: Pasning af alvorligt syge børn under 18 år.</a:t>
          </a:r>
          <a:endParaRPr lang="en-US"/>
        </a:p>
      </dgm:t>
    </dgm:pt>
    <dgm:pt modelId="{564290F2-2307-4356-BADA-FB6F52D5C84F}" type="parTrans" cxnId="{FD6E35CF-F133-42AE-99C8-4643F066B922}">
      <dgm:prSet/>
      <dgm:spPr/>
      <dgm:t>
        <a:bodyPr/>
        <a:lstStyle/>
        <a:p>
          <a:endParaRPr lang="en-US"/>
        </a:p>
      </dgm:t>
    </dgm:pt>
    <dgm:pt modelId="{40B31F3C-A953-4A0D-9E92-E6ADD5FDE0BF}" type="sibTrans" cxnId="{FD6E35CF-F133-42AE-99C8-4643F066B922}">
      <dgm:prSet/>
      <dgm:spPr/>
      <dgm:t>
        <a:bodyPr/>
        <a:lstStyle/>
        <a:p>
          <a:endParaRPr lang="en-US"/>
        </a:p>
      </dgm:t>
    </dgm:pt>
    <dgm:pt modelId="{628D467C-4A0C-45DE-BBFC-EAAE533A6A39}">
      <dgm:prSet/>
      <dgm:spPr/>
      <dgm:t>
        <a:bodyPr/>
        <a:lstStyle/>
        <a:p>
          <a:r>
            <a:rPr lang="da-DK"/>
            <a:t>§ 40: Pasning af børn med nedsat funktionsevne mv.</a:t>
          </a:r>
          <a:endParaRPr lang="en-US"/>
        </a:p>
      </dgm:t>
    </dgm:pt>
    <dgm:pt modelId="{78774E40-6D66-4284-93A6-C5FC0997CAB8}" type="parTrans" cxnId="{7E3E4731-3A97-4F96-B8D8-91076690E37F}">
      <dgm:prSet/>
      <dgm:spPr/>
      <dgm:t>
        <a:bodyPr/>
        <a:lstStyle/>
        <a:p>
          <a:endParaRPr lang="en-US"/>
        </a:p>
      </dgm:t>
    </dgm:pt>
    <dgm:pt modelId="{F6B6076C-232D-455F-9B39-1FBE178C5FC0}" type="sibTrans" cxnId="{7E3E4731-3A97-4F96-B8D8-91076690E37F}">
      <dgm:prSet/>
      <dgm:spPr/>
      <dgm:t>
        <a:bodyPr/>
        <a:lstStyle/>
        <a:p>
          <a:endParaRPr lang="en-US"/>
        </a:p>
      </dgm:t>
    </dgm:pt>
    <dgm:pt modelId="{E6CE9ACF-35E4-48D1-81DE-90FC5F886A47}">
      <dgm:prSet/>
      <dgm:spPr/>
      <dgm:t>
        <a:bodyPr/>
        <a:lstStyle/>
        <a:p>
          <a:r>
            <a:rPr lang="da-DK"/>
            <a:t>§ 41: pasning af døende i hjemmet.</a:t>
          </a:r>
          <a:endParaRPr lang="en-US"/>
        </a:p>
      </dgm:t>
    </dgm:pt>
    <dgm:pt modelId="{7537696A-E7C7-47BF-992B-3F157C9CFE40}" type="parTrans" cxnId="{6A897A07-305C-48B0-BE7E-FB321BFF138D}">
      <dgm:prSet/>
      <dgm:spPr/>
      <dgm:t>
        <a:bodyPr/>
        <a:lstStyle/>
        <a:p>
          <a:endParaRPr lang="en-US"/>
        </a:p>
      </dgm:t>
    </dgm:pt>
    <dgm:pt modelId="{EE80C7A9-60CE-4AAD-83AB-893D02AA488E}" type="sibTrans" cxnId="{6A897A07-305C-48B0-BE7E-FB321BFF138D}">
      <dgm:prSet/>
      <dgm:spPr/>
      <dgm:t>
        <a:bodyPr/>
        <a:lstStyle/>
        <a:p>
          <a:endParaRPr lang="en-US"/>
        </a:p>
      </dgm:t>
    </dgm:pt>
    <dgm:pt modelId="{D5D50599-9948-4914-940D-70CC9B00A678}" type="pres">
      <dgm:prSet presAssocID="{6D45A9F2-484B-4EB3-878E-C87D4294A326}" presName="diagram" presStyleCnt="0">
        <dgm:presLayoutVars>
          <dgm:dir/>
          <dgm:resizeHandles val="exact"/>
        </dgm:presLayoutVars>
      </dgm:prSet>
      <dgm:spPr/>
    </dgm:pt>
    <dgm:pt modelId="{4F78A224-F4F6-4511-B581-A59709CD27D0}" type="pres">
      <dgm:prSet presAssocID="{288711A5-B800-4CAF-B6A8-401D7BE169D3}" presName="node" presStyleLbl="node1" presStyleIdx="0" presStyleCnt="5">
        <dgm:presLayoutVars>
          <dgm:bulletEnabled val="1"/>
        </dgm:presLayoutVars>
      </dgm:prSet>
      <dgm:spPr/>
    </dgm:pt>
    <dgm:pt modelId="{3D8A9C6A-4B39-4DE3-9EB8-E60EF749C86A}" type="pres">
      <dgm:prSet presAssocID="{E9D912B1-CA3F-4BA5-8B50-B6F20062FCB1}" presName="sibTrans" presStyleCnt="0"/>
      <dgm:spPr/>
    </dgm:pt>
    <dgm:pt modelId="{E9C7165C-76A2-4D86-8155-1712BC271D8D}" type="pres">
      <dgm:prSet presAssocID="{2B7E8ABC-D014-4756-AB40-B8EF7697803B}" presName="node" presStyleLbl="node1" presStyleIdx="1" presStyleCnt="5">
        <dgm:presLayoutVars>
          <dgm:bulletEnabled val="1"/>
        </dgm:presLayoutVars>
      </dgm:prSet>
      <dgm:spPr/>
    </dgm:pt>
    <dgm:pt modelId="{DFB49915-0BD8-4931-8BB5-E40AD8086695}" type="pres">
      <dgm:prSet presAssocID="{FC7409E7-E7A4-47BB-8D3F-E58E72522DF9}" presName="sibTrans" presStyleCnt="0"/>
      <dgm:spPr/>
    </dgm:pt>
    <dgm:pt modelId="{C4970065-0C0A-4DDD-B599-142B5B68C641}" type="pres">
      <dgm:prSet presAssocID="{32F856CE-5A8A-4D3B-A2AF-BEE17EFC2E40}" presName="node" presStyleLbl="node1" presStyleIdx="2" presStyleCnt="5">
        <dgm:presLayoutVars>
          <dgm:bulletEnabled val="1"/>
        </dgm:presLayoutVars>
      </dgm:prSet>
      <dgm:spPr/>
    </dgm:pt>
    <dgm:pt modelId="{6C25D70C-C0AE-4EC1-90E8-E4DBB829394D}" type="pres">
      <dgm:prSet presAssocID="{40B31F3C-A953-4A0D-9E92-E6ADD5FDE0BF}" presName="sibTrans" presStyleCnt="0"/>
      <dgm:spPr/>
    </dgm:pt>
    <dgm:pt modelId="{3CE3304F-B96E-4E63-B750-F48C536B8686}" type="pres">
      <dgm:prSet presAssocID="{628D467C-4A0C-45DE-BBFC-EAAE533A6A39}" presName="node" presStyleLbl="node1" presStyleIdx="3" presStyleCnt="5">
        <dgm:presLayoutVars>
          <dgm:bulletEnabled val="1"/>
        </dgm:presLayoutVars>
      </dgm:prSet>
      <dgm:spPr/>
    </dgm:pt>
    <dgm:pt modelId="{66907F33-617D-4450-ABC3-EC567BF0D667}" type="pres">
      <dgm:prSet presAssocID="{F6B6076C-232D-455F-9B39-1FBE178C5FC0}" presName="sibTrans" presStyleCnt="0"/>
      <dgm:spPr/>
    </dgm:pt>
    <dgm:pt modelId="{CE72BFB2-2939-4AEB-9794-289C2D94347D}" type="pres">
      <dgm:prSet presAssocID="{E6CE9ACF-35E4-48D1-81DE-90FC5F886A47}" presName="node" presStyleLbl="node1" presStyleIdx="4" presStyleCnt="5">
        <dgm:presLayoutVars>
          <dgm:bulletEnabled val="1"/>
        </dgm:presLayoutVars>
      </dgm:prSet>
      <dgm:spPr/>
    </dgm:pt>
  </dgm:ptLst>
  <dgm:cxnLst>
    <dgm:cxn modelId="{A04B0007-C036-44A4-8804-476EFE916F80}" srcId="{6D45A9F2-484B-4EB3-878E-C87D4294A326}" destId="{2B7E8ABC-D014-4756-AB40-B8EF7697803B}" srcOrd="1" destOrd="0" parTransId="{8EFD3C49-8DCE-4DDD-BC38-90FA639BC267}" sibTransId="{FC7409E7-E7A4-47BB-8D3F-E58E72522DF9}"/>
    <dgm:cxn modelId="{6A897A07-305C-48B0-BE7E-FB321BFF138D}" srcId="{6D45A9F2-484B-4EB3-878E-C87D4294A326}" destId="{E6CE9ACF-35E4-48D1-81DE-90FC5F886A47}" srcOrd="4" destOrd="0" parTransId="{7537696A-E7C7-47BF-992B-3F157C9CFE40}" sibTransId="{EE80C7A9-60CE-4AAD-83AB-893D02AA488E}"/>
    <dgm:cxn modelId="{03C13B19-433B-4A60-8A3E-0CCD9B362589}" srcId="{6D45A9F2-484B-4EB3-878E-C87D4294A326}" destId="{288711A5-B800-4CAF-B6A8-401D7BE169D3}" srcOrd="0" destOrd="0" parTransId="{45A731C8-268D-4D98-B782-D8046EC01057}" sibTransId="{E9D912B1-CA3F-4BA5-8B50-B6F20062FCB1}"/>
    <dgm:cxn modelId="{7E3E4731-3A97-4F96-B8D8-91076690E37F}" srcId="{6D45A9F2-484B-4EB3-878E-C87D4294A326}" destId="{628D467C-4A0C-45DE-BBFC-EAAE533A6A39}" srcOrd="3" destOrd="0" parTransId="{78774E40-6D66-4284-93A6-C5FC0997CAB8}" sibTransId="{F6B6076C-232D-455F-9B39-1FBE178C5FC0}"/>
    <dgm:cxn modelId="{6342FD39-3D87-4FA9-AA58-72A75FC8D1F5}" type="presOf" srcId="{288711A5-B800-4CAF-B6A8-401D7BE169D3}" destId="{4F78A224-F4F6-4511-B581-A59709CD27D0}" srcOrd="0" destOrd="0" presId="urn:microsoft.com/office/officeart/2005/8/layout/default"/>
    <dgm:cxn modelId="{736DF63F-5767-402A-A9C0-22B4F6082068}" type="presOf" srcId="{2B7E8ABC-D014-4756-AB40-B8EF7697803B}" destId="{E9C7165C-76A2-4D86-8155-1712BC271D8D}" srcOrd="0" destOrd="0" presId="urn:microsoft.com/office/officeart/2005/8/layout/default"/>
    <dgm:cxn modelId="{57207371-D690-4F95-B010-2802EAD150ED}" type="presOf" srcId="{32F856CE-5A8A-4D3B-A2AF-BEE17EFC2E40}" destId="{C4970065-0C0A-4DDD-B599-142B5B68C641}" srcOrd="0" destOrd="0" presId="urn:microsoft.com/office/officeart/2005/8/layout/default"/>
    <dgm:cxn modelId="{365B54AC-F342-428A-8A7B-B5984A9529C1}" type="presOf" srcId="{628D467C-4A0C-45DE-BBFC-EAAE533A6A39}" destId="{3CE3304F-B96E-4E63-B750-F48C536B8686}" srcOrd="0" destOrd="0" presId="urn:microsoft.com/office/officeart/2005/8/layout/default"/>
    <dgm:cxn modelId="{B7212ECF-BFF8-4428-9068-AFC4078AB804}" type="presOf" srcId="{E6CE9ACF-35E4-48D1-81DE-90FC5F886A47}" destId="{CE72BFB2-2939-4AEB-9794-289C2D94347D}" srcOrd="0" destOrd="0" presId="urn:microsoft.com/office/officeart/2005/8/layout/default"/>
    <dgm:cxn modelId="{FD6E35CF-F133-42AE-99C8-4643F066B922}" srcId="{6D45A9F2-484B-4EB3-878E-C87D4294A326}" destId="{32F856CE-5A8A-4D3B-A2AF-BEE17EFC2E40}" srcOrd="2" destOrd="0" parTransId="{564290F2-2307-4356-BADA-FB6F52D5C84F}" sibTransId="{40B31F3C-A953-4A0D-9E92-E6ADD5FDE0BF}"/>
    <dgm:cxn modelId="{598B8AE5-BCB2-4F00-9624-FC16997ABD20}" type="presOf" srcId="{6D45A9F2-484B-4EB3-878E-C87D4294A326}" destId="{D5D50599-9948-4914-940D-70CC9B00A678}" srcOrd="0" destOrd="0" presId="urn:microsoft.com/office/officeart/2005/8/layout/default"/>
    <dgm:cxn modelId="{758E62DA-1F59-40F3-978B-8A88041A37A2}" type="presParOf" srcId="{D5D50599-9948-4914-940D-70CC9B00A678}" destId="{4F78A224-F4F6-4511-B581-A59709CD27D0}" srcOrd="0" destOrd="0" presId="urn:microsoft.com/office/officeart/2005/8/layout/default"/>
    <dgm:cxn modelId="{1BD6E386-A2B2-45F7-90E7-0C82F113FE78}" type="presParOf" srcId="{D5D50599-9948-4914-940D-70CC9B00A678}" destId="{3D8A9C6A-4B39-4DE3-9EB8-E60EF749C86A}" srcOrd="1" destOrd="0" presId="urn:microsoft.com/office/officeart/2005/8/layout/default"/>
    <dgm:cxn modelId="{FD4C0DB5-2CBA-47E0-BAA6-89504BE73F0E}" type="presParOf" srcId="{D5D50599-9948-4914-940D-70CC9B00A678}" destId="{E9C7165C-76A2-4D86-8155-1712BC271D8D}" srcOrd="2" destOrd="0" presId="urn:microsoft.com/office/officeart/2005/8/layout/default"/>
    <dgm:cxn modelId="{563E9DAF-DC61-44D6-B718-804BA6D42E39}" type="presParOf" srcId="{D5D50599-9948-4914-940D-70CC9B00A678}" destId="{DFB49915-0BD8-4931-8BB5-E40AD8086695}" srcOrd="3" destOrd="0" presId="urn:microsoft.com/office/officeart/2005/8/layout/default"/>
    <dgm:cxn modelId="{1260D13C-07D8-419E-9092-4F22B4CCD034}" type="presParOf" srcId="{D5D50599-9948-4914-940D-70CC9B00A678}" destId="{C4970065-0C0A-4DDD-B599-142B5B68C641}" srcOrd="4" destOrd="0" presId="urn:microsoft.com/office/officeart/2005/8/layout/default"/>
    <dgm:cxn modelId="{0453EECB-B890-42DD-B2FA-AAFFFB64EA9C}" type="presParOf" srcId="{D5D50599-9948-4914-940D-70CC9B00A678}" destId="{6C25D70C-C0AE-4EC1-90E8-E4DBB829394D}" srcOrd="5" destOrd="0" presId="urn:microsoft.com/office/officeart/2005/8/layout/default"/>
    <dgm:cxn modelId="{DDF53052-BD33-4808-9774-D266CA0699D5}" type="presParOf" srcId="{D5D50599-9948-4914-940D-70CC9B00A678}" destId="{3CE3304F-B96E-4E63-B750-F48C536B8686}" srcOrd="6" destOrd="0" presId="urn:microsoft.com/office/officeart/2005/8/layout/default"/>
    <dgm:cxn modelId="{7CEB16FF-D47B-4862-87D0-73EEC4F9FF67}" type="presParOf" srcId="{D5D50599-9948-4914-940D-70CC9B00A678}" destId="{66907F33-617D-4450-ABC3-EC567BF0D667}" srcOrd="7" destOrd="0" presId="urn:microsoft.com/office/officeart/2005/8/layout/default"/>
    <dgm:cxn modelId="{318C2845-BBBB-4017-86F4-51FD29D44E30}" type="presParOf" srcId="{D5D50599-9948-4914-940D-70CC9B00A678}" destId="{CE72BFB2-2939-4AEB-9794-289C2D94347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B5B79B-E52B-4C0A-A5AE-F82FEDD785E6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D67D7AB-9199-4D8F-9595-49E00710FA77}">
      <dgm:prSet/>
      <dgm:spPr/>
      <dgm:t>
        <a:bodyPr/>
        <a:lstStyle/>
        <a:p>
          <a:r>
            <a:rPr lang="da-DK"/>
            <a:t>Ret til hel eller delvis løn til at passe en nærtstående i eget hjem</a:t>
          </a:r>
          <a:endParaRPr lang="en-US"/>
        </a:p>
      </dgm:t>
    </dgm:pt>
    <dgm:pt modelId="{C1718F5D-07FD-43A9-93C8-BD8514672B6E}" type="parTrans" cxnId="{D144F521-E585-4CEF-8BD7-CEA0DAA790CB}">
      <dgm:prSet/>
      <dgm:spPr/>
      <dgm:t>
        <a:bodyPr/>
        <a:lstStyle/>
        <a:p>
          <a:endParaRPr lang="en-US"/>
        </a:p>
      </dgm:t>
    </dgm:pt>
    <dgm:pt modelId="{174C0C04-CE3F-4891-9E29-FE8839968902}" type="sibTrans" cxnId="{D144F521-E585-4CEF-8BD7-CEA0DAA790CB}">
      <dgm:prSet/>
      <dgm:spPr/>
      <dgm:t>
        <a:bodyPr/>
        <a:lstStyle/>
        <a:p>
          <a:endParaRPr lang="en-US"/>
        </a:p>
      </dgm:t>
    </dgm:pt>
    <dgm:pt modelId="{09799196-1AE3-4782-8D85-E47C45C4DB6D}">
      <dgm:prSet/>
      <dgm:spPr/>
      <dgm:t>
        <a:bodyPr/>
        <a:lstStyle/>
        <a:p>
          <a:r>
            <a:rPr lang="da-DK"/>
            <a:t>Betinget af bevilling af plejevederlag iht. §119 i Lov om social service</a:t>
          </a:r>
          <a:endParaRPr lang="en-US"/>
        </a:p>
      </dgm:t>
    </dgm:pt>
    <dgm:pt modelId="{25F7F756-8D45-4CCD-A49C-C564232FB170}" type="parTrans" cxnId="{595AE768-D279-4BB5-BFD9-122F82616266}">
      <dgm:prSet/>
      <dgm:spPr/>
      <dgm:t>
        <a:bodyPr/>
        <a:lstStyle/>
        <a:p>
          <a:endParaRPr lang="en-US"/>
        </a:p>
      </dgm:t>
    </dgm:pt>
    <dgm:pt modelId="{ABC18264-0477-40A7-8502-7C1D6F9C0084}" type="sibTrans" cxnId="{595AE768-D279-4BB5-BFD9-122F82616266}">
      <dgm:prSet/>
      <dgm:spPr/>
      <dgm:t>
        <a:bodyPr/>
        <a:lstStyle/>
        <a:p>
          <a:endParaRPr lang="en-US"/>
        </a:p>
      </dgm:t>
    </dgm:pt>
    <dgm:pt modelId="{A922451A-727E-4BAD-953D-875F449FEA1D}">
      <dgm:prSet/>
      <dgm:spPr/>
      <dgm:t>
        <a:bodyPr/>
        <a:lstStyle/>
        <a:p>
          <a:r>
            <a:rPr lang="da-DK"/>
            <a:t>Arbejdspladsen modtager plejevederlaget i den ansattes sted</a:t>
          </a:r>
          <a:endParaRPr lang="en-US"/>
        </a:p>
      </dgm:t>
    </dgm:pt>
    <dgm:pt modelId="{6EA265CF-5792-4A61-8548-4967FC543233}" type="parTrans" cxnId="{C0372A15-2BD4-4300-A458-F27D65FB9ECC}">
      <dgm:prSet/>
      <dgm:spPr/>
      <dgm:t>
        <a:bodyPr/>
        <a:lstStyle/>
        <a:p>
          <a:endParaRPr lang="en-US"/>
        </a:p>
      </dgm:t>
    </dgm:pt>
    <dgm:pt modelId="{2FF28F1D-5474-4E9E-8F6C-8EA57C824D00}" type="sibTrans" cxnId="{C0372A15-2BD4-4300-A458-F27D65FB9ECC}">
      <dgm:prSet/>
      <dgm:spPr/>
      <dgm:t>
        <a:bodyPr/>
        <a:lstStyle/>
        <a:p>
          <a:endParaRPr lang="en-US"/>
        </a:p>
      </dgm:t>
    </dgm:pt>
    <dgm:pt modelId="{FBDDE315-059D-40F9-B342-F23A7BC95B53}">
      <dgm:prSet/>
      <dgm:spPr/>
      <dgm:t>
        <a:bodyPr/>
        <a:lstStyle/>
        <a:p>
          <a:r>
            <a:rPr lang="da-DK"/>
            <a:t>Giv besked til arbejdsgiver, når ansøgning om plejevederlag sendes til kommune</a:t>
          </a:r>
          <a:endParaRPr lang="en-US"/>
        </a:p>
      </dgm:t>
    </dgm:pt>
    <dgm:pt modelId="{A16012A6-7834-4755-9308-47DD0A214976}" type="parTrans" cxnId="{29A9EE1E-B21A-4D8D-8543-928F28463FCD}">
      <dgm:prSet/>
      <dgm:spPr/>
      <dgm:t>
        <a:bodyPr/>
        <a:lstStyle/>
        <a:p>
          <a:endParaRPr lang="en-US"/>
        </a:p>
      </dgm:t>
    </dgm:pt>
    <dgm:pt modelId="{E28BB4D9-BB9C-469F-8A08-513B4E60FB3F}" type="sibTrans" cxnId="{29A9EE1E-B21A-4D8D-8543-928F28463FCD}">
      <dgm:prSet/>
      <dgm:spPr/>
      <dgm:t>
        <a:bodyPr/>
        <a:lstStyle/>
        <a:p>
          <a:endParaRPr lang="en-US"/>
        </a:p>
      </dgm:t>
    </dgm:pt>
    <dgm:pt modelId="{9698D4DB-CCE3-4D61-88A8-0EBFC54E7834}">
      <dgm:prSet/>
      <dgm:spPr/>
      <dgm:t>
        <a:bodyPr/>
        <a:lstStyle/>
        <a:p>
          <a:r>
            <a:rPr lang="da-DK"/>
            <a:t>Arbejdet skal genoptages 14 dage efter dødsfald – med mindre andet aftales (besked om dødsfald skal gives senest 2 dage efter)</a:t>
          </a:r>
          <a:endParaRPr lang="en-US"/>
        </a:p>
      </dgm:t>
    </dgm:pt>
    <dgm:pt modelId="{9F58D9AE-7AEC-43CF-A6FC-2FB9B7E4F1AD}" type="parTrans" cxnId="{D5DF7272-E726-4590-8369-1DE20D8A63C4}">
      <dgm:prSet/>
      <dgm:spPr/>
      <dgm:t>
        <a:bodyPr/>
        <a:lstStyle/>
        <a:p>
          <a:endParaRPr lang="en-US"/>
        </a:p>
      </dgm:t>
    </dgm:pt>
    <dgm:pt modelId="{8B28F808-CB61-4E1C-9361-86DD51434AE6}" type="sibTrans" cxnId="{D5DF7272-E726-4590-8369-1DE20D8A63C4}">
      <dgm:prSet/>
      <dgm:spPr/>
      <dgm:t>
        <a:bodyPr/>
        <a:lstStyle/>
        <a:p>
          <a:endParaRPr lang="en-US"/>
        </a:p>
      </dgm:t>
    </dgm:pt>
    <dgm:pt modelId="{33CFD24B-D979-490E-A024-10A4C47D1908}" type="pres">
      <dgm:prSet presAssocID="{19B5B79B-E52B-4C0A-A5AE-F82FEDD785E6}" presName="diagram" presStyleCnt="0">
        <dgm:presLayoutVars>
          <dgm:dir/>
          <dgm:resizeHandles val="exact"/>
        </dgm:presLayoutVars>
      </dgm:prSet>
      <dgm:spPr/>
    </dgm:pt>
    <dgm:pt modelId="{A2922E0D-4E5C-4D9C-B61F-3D69D64A8186}" type="pres">
      <dgm:prSet presAssocID="{5D67D7AB-9199-4D8F-9595-49E00710FA77}" presName="node" presStyleLbl="node1" presStyleIdx="0" presStyleCnt="5">
        <dgm:presLayoutVars>
          <dgm:bulletEnabled val="1"/>
        </dgm:presLayoutVars>
      </dgm:prSet>
      <dgm:spPr/>
    </dgm:pt>
    <dgm:pt modelId="{AB96FD1D-8154-48A0-9F3B-D0920DBFCAA4}" type="pres">
      <dgm:prSet presAssocID="{174C0C04-CE3F-4891-9E29-FE8839968902}" presName="sibTrans" presStyleLbl="sibTrans2D1" presStyleIdx="0" presStyleCnt="4"/>
      <dgm:spPr/>
    </dgm:pt>
    <dgm:pt modelId="{8F88F02D-5DC4-4DAC-A89E-8E05539503DB}" type="pres">
      <dgm:prSet presAssocID="{174C0C04-CE3F-4891-9E29-FE8839968902}" presName="connectorText" presStyleLbl="sibTrans2D1" presStyleIdx="0" presStyleCnt="4"/>
      <dgm:spPr/>
    </dgm:pt>
    <dgm:pt modelId="{6F22E44A-64BF-4326-AAC1-2C43131D4CE2}" type="pres">
      <dgm:prSet presAssocID="{09799196-1AE3-4782-8D85-E47C45C4DB6D}" presName="node" presStyleLbl="node1" presStyleIdx="1" presStyleCnt="5">
        <dgm:presLayoutVars>
          <dgm:bulletEnabled val="1"/>
        </dgm:presLayoutVars>
      </dgm:prSet>
      <dgm:spPr/>
    </dgm:pt>
    <dgm:pt modelId="{4F09AF4D-DBB4-458D-A206-4D01B22588DF}" type="pres">
      <dgm:prSet presAssocID="{ABC18264-0477-40A7-8502-7C1D6F9C0084}" presName="sibTrans" presStyleLbl="sibTrans2D1" presStyleIdx="1" presStyleCnt="4"/>
      <dgm:spPr/>
    </dgm:pt>
    <dgm:pt modelId="{2CF098E1-C4FC-4DED-AF2B-971D73C1687A}" type="pres">
      <dgm:prSet presAssocID="{ABC18264-0477-40A7-8502-7C1D6F9C0084}" presName="connectorText" presStyleLbl="sibTrans2D1" presStyleIdx="1" presStyleCnt="4"/>
      <dgm:spPr/>
    </dgm:pt>
    <dgm:pt modelId="{F5E2CD9F-D3FC-40D1-A587-104398B82BC5}" type="pres">
      <dgm:prSet presAssocID="{A922451A-727E-4BAD-953D-875F449FEA1D}" presName="node" presStyleLbl="node1" presStyleIdx="2" presStyleCnt="5">
        <dgm:presLayoutVars>
          <dgm:bulletEnabled val="1"/>
        </dgm:presLayoutVars>
      </dgm:prSet>
      <dgm:spPr/>
    </dgm:pt>
    <dgm:pt modelId="{0E7380C9-7ABC-4785-A9EE-24B8F0869FC0}" type="pres">
      <dgm:prSet presAssocID="{2FF28F1D-5474-4E9E-8F6C-8EA57C824D00}" presName="sibTrans" presStyleLbl="sibTrans2D1" presStyleIdx="2" presStyleCnt="4"/>
      <dgm:spPr/>
    </dgm:pt>
    <dgm:pt modelId="{2AC72317-328E-41B7-AC73-1FB66A62CFD7}" type="pres">
      <dgm:prSet presAssocID="{2FF28F1D-5474-4E9E-8F6C-8EA57C824D00}" presName="connectorText" presStyleLbl="sibTrans2D1" presStyleIdx="2" presStyleCnt="4"/>
      <dgm:spPr/>
    </dgm:pt>
    <dgm:pt modelId="{535E77EE-ACED-414C-9A6E-9271232788F7}" type="pres">
      <dgm:prSet presAssocID="{FBDDE315-059D-40F9-B342-F23A7BC95B53}" presName="node" presStyleLbl="node1" presStyleIdx="3" presStyleCnt="5">
        <dgm:presLayoutVars>
          <dgm:bulletEnabled val="1"/>
        </dgm:presLayoutVars>
      </dgm:prSet>
      <dgm:spPr/>
    </dgm:pt>
    <dgm:pt modelId="{FD89F4F8-D314-4CF2-9AC6-CACF59AD6179}" type="pres">
      <dgm:prSet presAssocID="{E28BB4D9-BB9C-469F-8A08-513B4E60FB3F}" presName="sibTrans" presStyleLbl="sibTrans2D1" presStyleIdx="3" presStyleCnt="4"/>
      <dgm:spPr/>
    </dgm:pt>
    <dgm:pt modelId="{3BD6A4A9-F697-46E5-9745-5FE2EF0DBB0E}" type="pres">
      <dgm:prSet presAssocID="{E28BB4D9-BB9C-469F-8A08-513B4E60FB3F}" presName="connectorText" presStyleLbl="sibTrans2D1" presStyleIdx="3" presStyleCnt="4"/>
      <dgm:spPr/>
    </dgm:pt>
    <dgm:pt modelId="{DEA10A5C-E40A-4F79-A36F-905FCAFB3330}" type="pres">
      <dgm:prSet presAssocID="{9698D4DB-CCE3-4D61-88A8-0EBFC54E7834}" presName="node" presStyleLbl="node1" presStyleIdx="4" presStyleCnt="5">
        <dgm:presLayoutVars>
          <dgm:bulletEnabled val="1"/>
        </dgm:presLayoutVars>
      </dgm:prSet>
      <dgm:spPr/>
    </dgm:pt>
  </dgm:ptLst>
  <dgm:cxnLst>
    <dgm:cxn modelId="{DF3C3A09-5063-430C-9E6F-0F8B0D3CE77D}" type="presOf" srcId="{174C0C04-CE3F-4891-9E29-FE8839968902}" destId="{AB96FD1D-8154-48A0-9F3B-D0920DBFCAA4}" srcOrd="0" destOrd="0" presId="urn:microsoft.com/office/officeart/2005/8/layout/process5"/>
    <dgm:cxn modelId="{C0372A15-2BD4-4300-A458-F27D65FB9ECC}" srcId="{19B5B79B-E52B-4C0A-A5AE-F82FEDD785E6}" destId="{A922451A-727E-4BAD-953D-875F449FEA1D}" srcOrd="2" destOrd="0" parTransId="{6EA265CF-5792-4A61-8548-4967FC543233}" sibTransId="{2FF28F1D-5474-4E9E-8F6C-8EA57C824D00}"/>
    <dgm:cxn modelId="{29A9EE1E-B21A-4D8D-8543-928F28463FCD}" srcId="{19B5B79B-E52B-4C0A-A5AE-F82FEDD785E6}" destId="{FBDDE315-059D-40F9-B342-F23A7BC95B53}" srcOrd="3" destOrd="0" parTransId="{A16012A6-7834-4755-9308-47DD0A214976}" sibTransId="{E28BB4D9-BB9C-469F-8A08-513B4E60FB3F}"/>
    <dgm:cxn modelId="{D144F521-E585-4CEF-8BD7-CEA0DAA790CB}" srcId="{19B5B79B-E52B-4C0A-A5AE-F82FEDD785E6}" destId="{5D67D7AB-9199-4D8F-9595-49E00710FA77}" srcOrd="0" destOrd="0" parTransId="{C1718F5D-07FD-43A9-93C8-BD8514672B6E}" sibTransId="{174C0C04-CE3F-4891-9E29-FE8839968902}"/>
    <dgm:cxn modelId="{4ACF1145-D4D5-4206-BDE4-4F8ED53E08A8}" type="presOf" srcId="{09799196-1AE3-4782-8D85-E47C45C4DB6D}" destId="{6F22E44A-64BF-4326-AAC1-2C43131D4CE2}" srcOrd="0" destOrd="0" presId="urn:microsoft.com/office/officeart/2005/8/layout/process5"/>
    <dgm:cxn modelId="{B3B72566-2381-4959-84EA-590F60FD9810}" type="presOf" srcId="{174C0C04-CE3F-4891-9E29-FE8839968902}" destId="{8F88F02D-5DC4-4DAC-A89E-8E05539503DB}" srcOrd="1" destOrd="0" presId="urn:microsoft.com/office/officeart/2005/8/layout/process5"/>
    <dgm:cxn modelId="{6F118D48-9A26-4832-8F45-5AEC2433281F}" type="presOf" srcId="{2FF28F1D-5474-4E9E-8F6C-8EA57C824D00}" destId="{2AC72317-328E-41B7-AC73-1FB66A62CFD7}" srcOrd="1" destOrd="0" presId="urn:microsoft.com/office/officeart/2005/8/layout/process5"/>
    <dgm:cxn modelId="{595AE768-D279-4BB5-BFD9-122F82616266}" srcId="{19B5B79B-E52B-4C0A-A5AE-F82FEDD785E6}" destId="{09799196-1AE3-4782-8D85-E47C45C4DB6D}" srcOrd="1" destOrd="0" parTransId="{25F7F756-8D45-4CCD-A49C-C564232FB170}" sibTransId="{ABC18264-0477-40A7-8502-7C1D6F9C0084}"/>
    <dgm:cxn modelId="{50C6C949-5F89-4A18-9CC5-8EB02376C7BA}" type="presOf" srcId="{ABC18264-0477-40A7-8502-7C1D6F9C0084}" destId="{2CF098E1-C4FC-4DED-AF2B-971D73C1687A}" srcOrd="1" destOrd="0" presId="urn:microsoft.com/office/officeart/2005/8/layout/process5"/>
    <dgm:cxn modelId="{D5DF7272-E726-4590-8369-1DE20D8A63C4}" srcId="{19B5B79B-E52B-4C0A-A5AE-F82FEDD785E6}" destId="{9698D4DB-CCE3-4D61-88A8-0EBFC54E7834}" srcOrd="4" destOrd="0" parTransId="{9F58D9AE-7AEC-43CF-A6FC-2FB9B7E4F1AD}" sibTransId="{8B28F808-CB61-4E1C-9361-86DD51434AE6}"/>
    <dgm:cxn modelId="{83D31976-66A1-403B-A3CB-EFBAADE1586A}" type="presOf" srcId="{9698D4DB-CCE3-4D61-88A8-0EBFC54E7834}" destId="{DEA10A5C-E40A-4F79-A36F-905FCAFB3330}" srcOrd="0" destOrd="0" presId="urn:microsoft.com/office/officeart/2005/8/layout/process5"/>
    <dgm:cxn modelId="{EEE49B87-3F8A-4811-AC24-2A8843502A4A}" type="presOf" srcId="{5D67D7AB-9199-4D8F-9595-49E00710FA77}" destId="{A2922E0D-4E5C-4D9C-B61F-3D69D64A8186}" srcOrd="0" destOrd="0" presId="urn:microsoft.com/office/officeart/2005/8/layout/process5"/>
    <dgm:cxn modelId="{B5E11C8D-11D6-45A6-AE6B-67F4AB8C9BA6}" type="presOf" srcId="{A922451A-727E-4BAD-953D-875F449FEA1D}" destId="{F5E2CD9F-D3FC-40D1-A587-104398B82BC5}" srcOrd="0" destOrd="0" presId="urn:microsoft.com/office/officeart/2005/8/layout/process5"/>
    <dgm:cxn modelId="{B05C17C7-297C-4FC4-B15A-C81487C67BAA}" type="presOf" srcId="{E28BB4D9-BB9C-469F-8A08-513B4E60FB3F}" destId="{3BD6A4A9-F697-46E5-9745-5FE2EF0DBB0E}" srcOrd="1" destOrd="0" presId="urn:microsoft.com/office/officeart/2005/8/layout/process5"/>
    <dgm:cxn modelId="{ED0E71D5-1D25-4DD7-8945-E50E85DBB143}" type="presOf" srcId="{2FF28F1D-5474-4E9E-8F6C-8EA57C824D00}" destId="{0E7380C9-7ABC-4785-A9EE-24B8F0869FC0}" srcOrd="0" destOrd="0" presId="urn:microsoft.com/office/officeart/2005/8/layout/process5"/>
    <dgm:cxn modelId="{41C061DD-E037-4A35-A058-0AFA5282436A}" type="presOf" srcId="{FBDDE315-059D-40F9-B342-F23A7BC95B53}" destId="{535E77EE-ACED-414C-9A6E-9271232788F7}" srcOrd="0" destOrd="0" presId="urn:microsoft.com/office/officeart/2005/8/layout/process5"/>
    <dgm:cxn modelId="{16FAA4DD-E9AB-4AA0-9B77-3EB7D008645C}" type="presOf" srcId="{E28BB4D9-BB9C-469F-8A08-513B4E60FB3F}" destId="{FD89F4F8-D314-4CF2-9AC6-CACF59AD6179}" srcOrd="0" destOrd="0" presId="urn:microsoft.com/office/officeart/2005/8/layout/process5"/>
    <dgm:cxn modelId="{CF7ABDE9-5441-4F41-9FBC-3ABD49C2CEDF}" type="presOf" srcId="{ABC18264-0477-40A7-8502-7C1D6F9C0084}" destId="{4F09AF4D-DBB4-458D-A206-4D01B22588DF}" srcOrd="0" destOrd="0" presId="urn:microsoft.com/office/officeart/2005/8/layout/process5"/>
    <dgm:cxn modelId="{AB41EFFA-3427-4537-A5C4-B1D6296C048D}" type="presOf" srcId="{19B5B79B-E52B-4C0A-A5AE-F82FEDD785E6}" destId="{33CFD24B-D979-490E-A024-10A4C47D1908}" srcOrd="0" destOrd="0" presId="urn:microsoft.com/office/officeart/2005/8/layout/process5"/>
    <dgm:cxn modelId="{5DA01A1C-79AF-4758-A845-9F5F58DEA010}" type="presParOf" srcId="{33CFD24B-D979-490E-A024-10A4C47D1908}" destId="{A2922E0D-4E5C-4D9C-B61F-3D69D64A8186}" srcOrd="0" destOrd="0" presId="urn:microsoft.com/office/officeart/2005/8/layout/process5"/>
    <dgm:cxn modelId="{8B2B204B-9412-4B69-90F9-2FF23BEB9018}" type="presParOf" srcId="{33CFD24B-D979-490E-A024-10A4C47D1908}" destId="{AB96FD1D-8154-48A0-9F3B-D0920DBFCAA4}" srcOrd="1" destOrd="0" presId="urn:microsoft.com/office/officeart/2005/8/layout/process5"/>
    <dgm:cxn modelId="{9DD18935-3DA1-49A9-B200-D4D9606846C1}" type="presParOf" srcId="{AB96FD1D-8154-48A0-9F3B-D0920DBFCAA4}" destId="{8F88F02D-5DC4-4DAC-A89E-8E05539503DB}" srcOrd="0" destOrd="0" presId="urn:microsoft.com/office/officeart/2005/8/layout/process5"/>
    <dgm:cxn modelId="{E2775F0A-696E-4656-9A40-4332ECA62E0E}" type="presParOf" srcId="{33CFD24B-D979-490E-A024-10A4C47D1908}" destId="{6F22E44A-64BF-4326-AAC1-2C43131D4CE2}" srcOrd="2" destOrd="0" presId="urn:microsoft.com/office/officeart/2005/8/layout/process5"/>
    <dgm:cxn modelId="{06968C15-954E-4679-B9D9-3AA92BDB7AFB}" type="presParOf" srcId="{33CFD24B-D979-490E-A024-10A4C47D1908}" destId="{4F09AF4D-DBB4-458D-A206-4D01B22588DF}" srcOrd="3" destOrd="0" presId="urn:microsoft.com/office/officeart/2005/8/layout/process5"/>
    <dgm:cxn modelId="{D18125D8-B38B-44AB-BB22-8EE9771C3574}" type="presParOf" srcId="{4F09AF4D-DBB4-458D-A206-4D01B22588DF}" destId="{2CF098E1-C4FC-4DED-AF2B-971D73C1687A}" srcOrd="0" destOrd="0" presId="urn:microsoft.com/office/officeart/2005/8/layout/process5"/>
    <dgm:cxn modelId="{52076DA2-EA6D-44C3-9758-C7454EDEF7A1}" type="presParOf" srcId="{33CFD24B-D979-490E-A024-10A4C47D1908}" destId="{F5E2CD9F-D3FC-40D1-A587-104398B82BC5}" srcOrd="4" destOrd="0" presId="urn:microsoft.com/office/officeart/2005/8/layout/process5"/>
    <dgm:cxn modelId="{96570CE3-1309-43EB-993C-957DAE79CC4F}" type="presParOf" srcId="{33CFD24B-D979-490E-A024-10A4C47D1908}" destId="{0E7380C9-7ABC-4785-A9EE-24B8F0869FC0}" srcOrd="5" destOrd="0" presId="urn:microsoft.com/office/officeart/2005/8/layout/process5"/>
    <dgm:cxn modelId="{897772CA-0CB6-4DCF-99D7-54F025C3383C}" type="presParOf" srcId="{0E7380C9-7ABC-4785-A9EE-24B8F0869FC0}" destId="{2AC72317-328E-41B7-AC73-1FB66A62CFD7}" srcOrd="0" destOrd="0" presId="urn:microsoft.com/office/officeart/2005/8/layout/process5"/>
    <dgm:cxn modelId="{32F56B0F-6D1E-4666-9C34-303A571E6B1C}" type="presParOf" srcId="{33CFD24B-D979-490E-A024-10A4C47D1908}" destId="{535E77EE-ACED-414C-9A6E-9271232788F7}" srcOrd="6" destOrd="0" presId="urn:microsoft.com/office/officeart/2005/8/layout/process5"/>
    <dgm:cxn modelId="{E12D03B9-0B8C-4297-92A8-BD0CDC1B6F1A}" type="presParOf" srcId="{33CFD24B-D979-490E-A024-10A4C47D1908}" destId="{FD89F4F8-D314-4CF2-9AC6-CACF59AD6179}" srcOrd="7" destOrd="0" presId="urn:microsoft.com/office/officeart/2005/8/layout/process5"/>
    <dgm:cxn modelId="{BD29FE86-484E-4C1A-93EA-FB0FDC972F62}" type="presParOf" srcId="{FD89F4F8-D314-4CF2-9AC6-CACF59AD6179}" destId="{3BD6A4A9-F697-46E5-9745-5FE2EF0DBB0E}" srcOrd="0" destOrd="0" presId="urn:microsoft.com/office/officeart/2005/8/layout/process5"/>
    <dgm:cxn modelId="{463FB179-F2BB-4697-B560-4476790CF2F6}" type="presParOf" srcId="{33CFD24B-D979-490E-A024-10A4C47D1908}" destId="{DEA10A5C-E40A-4F79-A36F-905FCAFB3330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7A0089-F2E1-4E29-91A6-CD58A55FC0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70549BC-8832-44FE-988D-E9E168537B90}">
      <dgm:prSet/>
      <dgm:spPr/>
      <dgm:t>
        <a:bodyPr/>
        <a:lstStyle/>
        <a:p>
          <a:r>
            <a:rPr lang="da-DK"/>
            <a:t>Hjemkaldelsesdag = 0 dag (tæller ikke med i de tre BS-dage).</a:t>
          </a:r>
          <a:endParaRPr lang="en-US"/>
        </a:p>
      </dgm:t>
    </dgm:pt>
    <dgm:pt modelId="{A59B5858-7326-4B1E-B2A0-6DC29F7CA7E4}" type="parTrans" cxnId="{1188BE70-FCD0-4FB0-BDA8-D00700E82A83}">
      <dgm:prSet/>
      <dgm:spPr/>
      <dgm:t>
        <a:bodyPr/>
        <a:lstStyle/>
        <a:p>
          <a:endParaRPr lang="en-US"/>
        </a:p>
      </dgm:t>
    </dgm:pt>
    <dgm:pt modelId="{6F300C04-87EB-4B20-A878-388560BFE625}" type="sibTrans" cxnId="{1188BE70-FCD0-4FB0-BDA8-D00700E82A83}">
      <dgm:prSet/>
      <dgm:spPr/>
      <dgm:t>
        <a:bodyPr/>
        <a:lstStyle/>
        <a:p>
          <a:endParaRPr lang="en-US"/>
        </a:p>
      </dgm:t>
    </dgm:pt>
    <dgm:pt modelId="{D2CAC2A4-2F2C-42F2-B680-A41FC69B29F4}">
      <dgm:prSet/>
      <dgm:spPr/>
      <dgm:t>
        <a:bodyPr/>
        <a:lstStyle/>
        <a:p>
          <a:r>
            <a:rPr lang="da-DK"/>
            <a:t>Adgang til op til 3 barns sygedage.</a:t>
          </a:r>
          <a:endParaRPr lang="en-US"/>
        </a:p>
      </dgm:t>
    </dgm:pt>
    <dgm:pt modelId="{35994236-E037-4087-9DFF-6A2EFF384010}" type="parTrans" cxnId="{24D8E6E0-F10E-4633-8597-E5A09270612F}">
      <dgm:prSet/>
      <dgm:spPr/>
      <dgm:t>
        <a:bodyPr/>
        <a:lstStyle/>
        <a:p>
          <a:endParaRPr lang="en-US"/>
        </a:p>
      </dgm:t>
    </dgm:pt>
    <dgm:pt modelId="{815EF2C2-5C74-4F01-AB1B-237E62AD92CE}" type="sibTrans" cxnId="{24D8E6E0-F10E-4633-8597-E5A09270612F}">
      <dgm:prSet/>
      <dgm:spPr/>
      <dgm:t>
        <a:bodyPr/>
        <a:lstStyle/>
        <a:p>
          <a:endParaRPr lang="en-US"/>
        </a:p>
      </dgm:t>
    </dgm:pt>
    <dgm:pt modelId="{5FBBACC5-63C7-40DB-995D-F5ED0F797E22}">
      <dgm:prSet/>
      <dgm:spPr/>
      <dgm:t>
        <a:bodyPr/>
        <a:lstStyle/>
        <a:p>
          <a:r>
            <a:rPr lang="da-DK"/>
            <a:t>Adgang til barns sygedag for alle børn, man bor sammen med /der har ophold hos en.</a:t>
          </a:r>
          <a:endParaRPr lang="en-US"/>
        </a:p>
      </dgm:t>
    </dgm:pt>
    <dgm:pt modelId="{E8AF7F74-F764-48DE-A230-BF15CBA20186}" type="parTrans" cxnId="{A61DAF6F-F993-4898-9063-E5AED71F3BAC}">
      <dgm:prSet/>
      <dgm:spPr/>
      <dgm:t>
        <a:bodyPr/>
        <a:lstStyle/>
        <a:p>
          <a:endParaRPr lang="en-US"/>
        </a:p>
      </dgm:t>
    </dgm:pt>
    <dgm:pt modelId="{FA5C8815-A081-4DF9-AB55-B940F61761B6}" type="sibTrans" cxnId="{A61DAF6F-F993-4898-9063-E5AED71F3BAC}">
      <dgm:prSet/>
      <dgm:spPr/>
      <dgm:t>
        <a:bodyPr/>
        <a:lstStyle/>
        <a:p>
          <a:endParaRPr lang="en-US"/>
        </a:p>
      </dgm:t>
    </dgm:pt>
    <dgm:pt modelId="{4FB2B240-0D19-4495-A73F-D662BF0ADA37}">
      <dgm:prSet/>
      <dgm:spPr/>
      <dgm:t>
        <a:bodyPr/>
        <a:lstStyle/>
        <a:p>
          <a:r>
            <a:rPr lang="da-DK"/>
            <a:t>Betingelsen for at holde barnssyg er uændret.</a:t>
          </a:r>
          <a:endParaRPr lang="en-US"/>
        </a:p>
      </dgm:t>
    </dgm:pt>
    <dgm:pt modelId="{BEB7427E-090B-4CA1-AC15-B83167AD189A}" type="parTrans" cxnId="{E2708C01-6BF5-4A98-98E7-98F467556753}">
      <dgm:prSet/>
      <dgm:spPr/>
      <dgm:t>
        <a:bodyPr/>
        <a:lstStyle/>
        <a:p>
          <a:endParaRPr lang="en-US"/>
        </a:p>
      </dgm:t>
    </dgm:pt>
    <dgm:pt modelId="{D4393CC9-6071-4E62-A02C-78D090C1BF89}" type="sibTrans" cxnId="{E2708C01-6BF5-4A98-98E7-98F467556753}">
      <dgm:prSet/>
      <dgm:spPr/>
      <dgm:t>
        <a:bodyPr/>
        <a:lstStyle/>
        <a:p>
          <a:endParaRPr lang="en-US"/>
        </a:p>
      </dgm:t>
    </dgm:pt>
    <dgm:pt modelId="{05B40390-0A1A-46FA-9480-1E58F093AFE3}" type="pres">
      <dgm:prSet presAssocID="{CF7A0089-F2E1-4E29-91A6-CD58A55FC0E7}" presName="linear" presStyleCnt="0">
        <dgm:presLayoutVars>
          <dgm:animLvl val="lvl"/>
          <dgm:resizeHandles val="exact"/>
        </dgm:presLayoutVars>
      </dgm:prSet>
      <dgm:spPr/>
    </dgm:pt>
    <dgm:pt modelId="{8C2B2982-FAD2-4E1D-B688-47B04DFA1CA4}" type="pres">
      <dgm:prSet presAssocID="{070549BC-8832-44FE-988D-E9E168537B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70CC11-E6EC-43E6-B635-E3FE645C6B05}" type="pres">
      <dgm:prSet presAssocID="{6F300C04-87EB-4B20-A878-388560BFE625}" presName="spacer" presStyleCnt="0"/>
      <dgm:spPr/>
    </dgm:pt>
    <dgm:pt modelId="{1B90B1A9-BD15-4A3A-B268-0C278B5C6477}" type="pres">
      <dgm:prSet presAssocID="{D2CAC2A4-2F2C-42F2-B680-A41FC69B29F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C805C48-2238-4C58-B630-0E535C50FDB2}" type="pres">
      <dgm:prSet presAssocID="{815EF2C2-5C74-4F01-AB1B-237E62AD92CE}" presName="spacer" presStyleCnt="0"/>
      <dgm:spPr/>
    </dgm:pt>
    <dgm:pt modelId="{74C7A3DB-D330-41E4-AA72-BB37E9F23AC3}" type="pres">
      <dgm:prSet presAssocID="{5FBBACC5-63C7-40DB-995D-F5ED0F797E2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1D0287-C6E1-4DE9-B4D5-2A2D2D8381C3}" type="pres">
      <dgm:prSet presAssocID="{FA5C8815-A081-4DF9-AB55-B940F61761B6}" presName="spacer" presStyleCnt="0"/>
      <dgm:spPr/>
    </dgm:pt>
    <dgm:pt modelId="{E429BD28-B7B8-4BBF-A096-CC1EBED84CC5}" type="pres">
      <dgm:prSet presAssocID="{4FB2B240-0D19-4495-A73F-D662BF0ADA3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2708C01-6BF5-4A98-98E7-98F467556753}" srcId="{CF7A0089-F2E1-4E29-91A6-CD58A55FC0E7}" destId="{4FB2B240-0D19-4495-A73F-D662BF0ADA37}" srcOrd="3" destOrd="0" parTransId="{BEB7427E-090B-4CA1-AC15-B83167AD189A}" sibTransId="{D4393CC9-6071-4E62-A02C-78D090C1BF89}"/>
    <dgm:cxn modelId="{A4494233-66B7-4038-BBBD-E7A925365AD6}" type="presOf" srcId="{070549BC-8832-44FE-988D-E9E168537B90}" destId="{8C2B2982-FAD2-4E1D-B688-47B04DFA1CA4}" srcOrd="0" destOrd="0" presId="urn:microsoft.com/office/officeart/2005/8/layout/vList2"/>
    <dgm:cxn modelId="{6E9F7C33-CD22-4F29-B462-80B8DA421994}" type="presOf" srcId="{D2CAC2A4-2F2C-42F2-B680-A41FC69B29F4}" destId="{1B90B1A9-BD15-4A3A-B268-0C278B5C6477}" srcOrd="0" destOrd="0" presId="urn:microsoft.com/office/officeart/2005/8/layout/vList2"/>
    <dgm:cxn modelId="{A61DAF6F-F993-4898-9063-E5AED71F3BAC}" srcId="{CF7A0089-F2E1-4E29-91A6-CD58A55FC0E7}" destId="{5FBBACC5-63C7-40DB-995D-F5ED0F797E22}" srcOrd="2" destOrd="0" parTransId="{E8AF7F74-F764-48DE-A230-BF15CBA20186}" sibTransId="{FA5C8815-A081-4DF9-AB55-B940F61761B6}"/>
    <dgm:cxn modelId="{1188BE70-FCD0-4FB0-BDA8-D00700E82A83}" srcId="{CF7A0089-F2E1-4E29-91A6-CD58A55FC0E7}" destId="{070549BC-8832-44FE-988D-E9E168537B90}" srcOrd="0" destOrd="0" parTransId="{A59B5858-7326-4B1E-B2A0-6DC29F7CA7E4}" sibTransId="{6F300C04-87EB-4B20-A878-388560BFE625}"/>
    <dgm:cxn modelId="{F976FFB8-5388-47F9-9570-2283AC991C8D}" type="presOf" srcId="{4FB2B240-0D19-4495-A73F-D662BF0ADA37}" destId="{E429BD28-B7B8-4BBF-A096-CC1EBED84CC5}" srcOrd="0" destOrd="0" presId="urn:microsoft.com/office/officeart/2005/8/layout/vList2"/>
    <dgm:cxn modelId="{24D8E6E0-F10E-4633-8597-E5A09270612F}" srcId="{CF7A0089-F2E1-4E29-91A6-CD58A55FC0E7}" destId="{D2CAC2A4-2F2C-42F2-B680-A41FC69B29F4}" srcOrd="1" destOrd="0" parTransId="{35994236-E037-4087-9DFF-6A2EFF384010}" sibTransId="{815EF2C2-5C74-4F01-AB1B-237E62AD92CE}"/>
    <dgm:cxn modelId="{1E11A0EA-5A25-488C-8A89-4A94A2858769}" type="presOf" srcId="{5FBBACC5-63C7-40DB-995D-F5ED0F797E22}" destId="{74C7A3DB-D330-41E4-AA72-BB37E9F23AC3}" srcOrd="0" destOrd="0" presId="urn:microsoft.com/office/officeart/2005/8/layout/vList2"/>
    <dgm:cxn modelId="{64C5E7FF-8F3B-44E2-9FB8-9E117FC9AD60}" type="presOf" srcId="{CF7A0089-F2E1-4E29-91A6-CD58A55FC0E7}" destId="{05B40390-0A1A-46FA-9480-1E58F093AFE3}" srcOrd="0" destOrd="0" presId="urn:microsoft.com/office/officeart/2005/8/layout/vList2"/>
    <dgm:cxn modelId="{346AA4CF-7967-45B7-B624-7B9B7557CA1C}" type="presParOf" srcId="{05B40390-0A1A-46FA-9480-1E58F093AFE3}" destId="{8C2B2982-FAD2-4E1D-B688-47B04DFA1CA4}" srcOrd="0" destOrd="0" presId="urn:microsoft.com/office/officeart/2005/8/layout/vList2"/>
    <dgm:cxn modelId="{A71CD1EA-6300-4A97-B4F0-0280461B5613}" type="presParOf" srcId="{05B40390-0A1A-46FA-9480-1E58F093AFE3}" destId="{DD70CC11-E6EC-43E6-B635-E3FE645C6B05}" srcOrd="1" destOrd="0" presId="urn:microsoft.com/office/officeart/2005/8/layout/vList2"/>
    <dgm:cxn modelId="{A96A88DB-F72C-4657-B109-DBD9104A8796}" type="presParOf" srcId="{05B40390-0A1A-46FA-9480-1E58F093AFE3}" destId="{1B90B1A9-BD15-4A3A-B268-0C278B5C6477}" srcOrd="2" destOrd="0" presId="urn:microsoft.com/office/officeart/2005/8/layout/vList2"/>
    <dgm:cxn modelId="{670A2691-7E23-49F9-8346-05E7A1498180}" type="presParOf" srcId="{05B40390-0A1A-46FA-9480-1E58F093AFE3}" destId="{4C805C48-2238-4C58-B630-0E535C50FDB2}" srcOrd="3" destOrd="0" presId="urn:microsoft.com/office/officeart/2005/8/layout/vList2"/>
    <dgm:cxn modelId="{481704C3-F8F7-491B-94B9-6126821F770A}" type="presParOf" srcId="{05B40390-0A1A-46FA-9480-1E58F093AFE3}" destId="{74C7A3DB-D330-41E4-AA72-BB37E9F23AC3}" srcOrd="4" destOrd="0" presId="urn:microsoft.com/office/officeart/2005/8/layout/vList2"/>
    <dgm:cxn modelId="{C3E9348F-1254-41BF-A71F-3133BFCC4653}" type="presParOf" srcId="{05B40390-0A1A-46FA-9480-1E58F093AFE3}" destId="{B01D0287-C6E1-4DE9-B4D5-2A2D2D8381C3}" srcOrd="5" destOrd="0" presId="urn:microsoft.com/office/officeart/2005/8/layout/vList2"/>
    <dgm:cxn modelId="{00836A28-C4F4-43B3-B89C-6FFABD0A4503}" type="presParOf" srcId="{05B40390-0A1A-46FA-9480-1E58F093AFE3}" destId="{E429BD28-B7B8-4BBF-A096-CC1EBED84C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AF1481-898E-4121-9976-CCA68FCBAE1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06B4A69-71B4-48DF-8DD7-48A308B70816}">
      <dgm:prSet/>
      <dgm:spPr/>
      <dgm:t>
        <a:bodyPr/>
        <a:lstStyle/>
        <a:p>
          <a:r>
            <a:rPr lang="da-DK"/>
            <a:t>Alle åbner TR-app´en og åbner den ´Nye´ MED aftale.</a:t>
          </a:r>
          <a:endParaRPr lang="en-US"/>
        </a:p>
      </dgm:t>
    </dgm:pt>
    <dgm:pt modelId="{50BDB2B7-821C-4EA4-91B6-267D90AA8765}" type="parTrans" cxnId="{2F0CA615-68E9-42EF-B536-A76408FB9E7C}">
      <dgm:prSet/>
      <dgm:spPr/>
      <dgm:t>
        <a:bodyPr/>
        <a:lstStyle/>
        <a:p>
          <a:endParaRPr lang="en-US"/>
        </a:p>
      </dgm:t>
    </dgm:pt>
    <dgm:pt modelId="{8A9DCC25-9ACE-41BD-8318-3B82B6CE79A2}" type="sibTrans" cxnId="{2F0CA615-68E9-42EF-B536-A76408FB9E7C}">
      <dgm:prSet/>
      <dgm:spPr/>
      <dgm:t>
        <a:bodyPr/>
        <a:lstStyle/>
        <a:p>
          <a:endParaRPr lang="en-US"/>
        </a:p>
      </dgm:t>
    </dgm:pt>
    <dgm:pt modelId="{D50198A9-CFC8-43D3-8BAD-E6026E7DE4F6}">
      <dgm:prSet/>
      <dgm:spPr/>
      <dgm:t>
        <a:bodyPr/>
        <a:lstStyle/>
        <a:p>
          <a:r>
            <a:rPr lang="da-DK"/>
            <a:t>Herefter findes svar på følgende spørgsmål</a:t>
          </a:r>
          <a:endParaRPr lang="en-US"/>
        </a:p>
      </dgm:t>
    </dgm:pt>
    <dgm:pt modelId="{1C87C1CA-21E6-4752-AF1D-3DD7F13110F0}" type="parTrans" cxnId="{A9432934-CB70-426D-8B67-F9E2CD132CB1}">
      <dgm:prSet/>
      <dgm:spPr/>
      <dgm:t>
        <a:bodyPr/>
        <a:lstStyle/>
        <a:p>
          <a:endParaRPr lang="en-US"/>
        </a:p>
      </dgm:t>
    </dgm:pt>
    <dgm:pt modelId="{30DA26B1-3031-4004-B5B0-82F93638AA49}" type="sibTrans" cxnId="{A9432934-CB70-426D-8B67-F9E2CD132CB1}">
      <dgm:prSet/>
      <dgm:spPr/>
      <dgm:t>
        <a:bodyPr/>
        <a:lstStyle/>
        <a:p>
          <a:endParaRPr lang="en-US"/>
        </a:p>
      </dgm:t>
    </dgm:pt>
    <dgm:pt modelId="{4433425C-A32D-4C75-85B8-DF5CD43D3B56}" type="pres">
      <dgm:prSet presAssocID="{71AF1481-898E-4121-9976-CCA68FCBAE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E4EEA1D-3F28-46D3-B034-93129A60ECDB}" type="pres">
      <dgm:prSet presAssocID="{706B4A69-71B4-48DF-8DD7-48A308B70816}" presName="hierRoot1" presStyleCnt="0"/>
      <dgm:spPr/>
    </dgm:pt>
    <dgm:pt modelId="{3147AD84-C5CF-4389-B367-CDC839221DC7}" type="pres">
      <dgm:prSet presAssocID="{706B4A69-71B4-48DF-8DD7-48A308B70816}" presName="composite" presStyleCnt="0"/>
      <dgm:spPr/>
    </dgm:pt>
    <dgm:pt modelId="{BC34077B-EBBE-4D55-868D-23DB2F9C6007}" type="pres">
      <dgm:prSet presAssocID="{706B4A69-71B4-48DF-8DD7-48A308B70816}" presName="background" presStyleLbl="node0" presStyleIdx="0" presStyleCnt="2"/>
      <dgm:spPr/>
    </dgm:pt>
    <dgm:pt modelId="{1224A058-F7DD-4302-B241-5217BDF482ED}" type="pres">
      <dgm:prSet presAssocID="{706B4A69-71B4-48DF-8DD7-48A308B70816}" presName="text" presStyleLbl="fgAcc0" presStyleIdx="0" presStyleCnt="2">
        <dgm:presLayoutVars>
          <dgm:chPref val="3"/>
        </dgm:presLayoutVars>
      </dgm:prSet>
      <dgm:spPr/>
    </dgm:pt>
    <dgm:pt modelId="{44EA2463-6C17-4078-8B96-FA3AFDFC0860}" type="pres">
      <dgm:prSet presAssocID="{706B4A69-71B4-48DF-8DD7-48A308B70816}" presName="hierChild2" presStyleCnt="0"/>
      <dgm:spPr/>
    </dgm:pt>
    <dgm:pt modelId="{FEB4FD4F-FF40-448D-8A41-824CCB191C4A}" type="pres">
      <dgm:prSet presAssocID="{D50198A9-CFC8-43D3-8BAD-E6026E7DE4F6}" presName="hierRoot1" presStyleCnt="0"/>
      <dgm:spPr/>
    </dgm:pt>
    <dgm:pt modelId="{8852D955-E054-468C-9FB3-7F49C9CEECA4}" type="pres">
      <dgm:prSet presAssocID="{D50198A9-CFC8-43D3-8BAD-E6026E7DE4F6}" presName="composite" presStyleCnt="0"/>
      <dgm:spPr/>
    </dgm:pt>
    <dgm:pt modelId="{AB1495DD-A789-44A4-BC10-C04924A71950}" type="pres">
      <dgm:prSet presAssocID="{D50198A9-CFC8-43D3-8BAD-E6026E7DE4F6}" presName="background" presStyleLbl="node0" presStyleIdx="1" presStyleCnt="2"/>
      <dgm:spPr/>
    </dgm:pt>
    <dgm:pt modelId="{91B3223F-F27F-4275-B9C2-FF2985F78AF7}" type="pres">
      <dgm:prSet presAssocID="{D50198A9-CFC8-43D3-8BAD-E6026E7DE4F6}" presName="text" presStyleLbl="fgAcc0" presStyleIdx="1" presStyleCnt="2">
        <dgm:presLayoutVars>
          <dgm:chPref val="3"/>
        </dgm:presLayoutVars>
      </dgm:prSet>
      <dgm:spPr/>
    </dgm:pt>
    <dgm:pt modelId="{7E267AA0-1548-402B-8050-7A4A50B5B565}" type="pres">
      <dgm:prSet presAssocID="{D50198A9-CFC8-43D3-8BAD-E6026E7DE4F6}" presName="hierChild2" presStyleCnt="0"/>
      <dgm:spPr/>
    </dgm:pt>
  </dgm:ptLst>
  <dgm:cxnLst>
    <dgm:cxn modelId="{2F0CA615-68E9-42EF-B536-A76408FB9E7C}" srcId="{71AF1481-898E-4121-9976-CCA68FCBAE11}" destId="{706B4A69-71B4-48DF-8DD7-48A308B70816}" srcOrd="0" destOrd="0" parTransId="{50BDB2B7-821C-4EA4-91B6-267D90AA8765}" sibTransId="{8A9DCC25-9ACE-41BD-8318-3B82B6CE79A2}"/>
    <dgm:cxn modelId="{A9432934-CB70-426D-8B67-F9E2CD132CB1}" srcId="{71AF1481-898E-4121-9976-CCA68FCBAE11}" destId="{D50198A9-CFC8-43D3-8BAD-E6026E7DE4F6}" srcOrd="1" destOrd="0" parTransId="{1C87C1CA-21E6-4752-AF1D-3DD7F13110F0}" sibTransId="{30DA26B1-3031-4004-B5B0-82F93638AA49}"/>
    <dgm:cxn modelId="{8FE87744-1D80-4126-A1B5-EEDC885A95F4}" type="presOf" srcId="{706B4A69-71B4-48DF-8DD7-48A308B70816}" destId="{1224A058-F7DD-4302-B241-5217BDF482ED}" srcOrd="0" destOrd="0" presId="urn:microsoft.com/office/officeart/2005/8/layout/hierarchy1"/>
    <dgm:cxn modelId="{909DD66E-3C0D-4F7B-A95E-D69FA9329309}" type="presOf" srcId="{D50198A9-CFC8-43D3-8BAD-E6026E7DE4F6}" destId="{91B3223F-F27F-4275-B9C2-FF2985F78AF7}" srcOrd="0" destOrd="0" presId="urn:microsoft.com/office/officeart/2005/8/layout/hierarchy1"/>
    <dgm:cxn modelId="{F59E95CA-9B36-47B5-8C29-CFE2796975C2}" type="presOf" srcId="{71AF1481-898E-4121-9976-CCA68FCBAE11}" destId="{4433425C-A32D-4C75-85B8-DF5CD43D3B56}" srcOrd="0" destOrd="0" presId="urn:microsoft.com/office/officeart/2005/8/layout/hierarchy1"/>
    <dgm:cxn modelId="{777D4DC8-1DF5-44AF-A3D2-D0AF82290CE0}" type="presParOf" srcId="{4433425C-A32D-4C75-85B8-DF5CD43D3B56}" destId="{FE4EEA1D-3F28-46D3-B034-93129A60ECDB}" srcOrd="0" destOrd="0" presId="urn:microsoft.com/office/officeart/2005/8/layout/hierarchy1"/>
    <dgm:cxn modelId="{F64810CF-359A-42A6-9764-6A1722C8E0CF}" type="presParOf" srcId="{FE4EEA1D-3F28-46D3-B034-93129A60ECDB}" destId="{3147AD84-C5CF-4389-B367-CDC839221DC7}" srcOrd="0" destOrd="0" presId="urn:microsoft.com/office/officeart/2005/8/layout/hierarchy1"/>
    <dgm:cxn modelId="{072DB4B0-CE78-413E-9B91-AAAA5F66E4C8}" type="presParOf" srcId="{3147AD84-C5CF-4389-B367-CDC839221DC7}" destId="{BC34077B-EBBE-4D55-868D-23DB2F9C6007}" srcOrd="0" destOrd="0" presId="urn:microsoft.com/office/officeart/2005/8/layout/hierarchy1"/>
    <dgm:cxn modelId="{CA9E1311-1CB2-467F-B639-C64CFFBD849D}" type="presParOf" srcId="{3147AD84-C5CF-4389-B367-CDC839221DC7}" destId="{1224A058-F7DD-4302-B241-5217BDF482ED}" srcOrd="1" destOrd="0" presId="urn:microsoft.com/office/officeart/2005/8/layout/hierarchy1"/>
    <dgm:cxn modelId="{30AA9E6A-561E-47E8-9E29-F1A4139C6BA1}" type="presParOf" srcId="{FE4EEA1D-3F28-46D3-B034-93129A60ECDB}" destId="{44EA2463-6C17-4078-8B96-FA3AFDFC0860}" srcOrd="1" destOrd="0" presId="urn:microsoft.com/office/officeart/2005/8/layout/hierarchy1"/>
    <dgm:cxn modelId="{95AF627E-25DF-460E-92DF-ED3EB4E45E3F}" type="presParOf" srcId="{4433425C-A32D-4C75-85B8-DF5CD43D3B56}" destId="{FEB4FD4F-FF40-448D-8A41-824CCB191C4A}" srcOrd="1" destOrd="0" presId="urn:microsoft.com/office/officeart/2005/8/layout/hierarchy1"/>
    <dgm:cxn modelId="{1CBA5D70-AE38-4DC0-946C-469CD28EE70C}" type="presParOf" srcId="{FEB4FD4F-FF40-448D-8A41-824CCB191C4A}" destId="{8852D955-E054-468C-9FB3-7F49C9CEECA4}" srcOrd="0" destOrd="0" presId="urn:microsoft.com/office/officeart/2005/8/layout/hierarchy1"/>
    <dgm:cxn modelId="{71DA4B4B-FB5B-4B86-8263-FA5D89F8BAB7}" type="presParOf" srcId="{8852D955-E054-468C-9FB3-7F49C9CEECA4}" destId="{AB1495DD-A789-44A4-BC10-C04924A71950}" srcOrd="0" destOrd="0" presId="urn:microsoft.com/office/officeart/2005/8/layout/hierarchy1"/>
    <dgm:cxn modelId="{A3877EAA-9EBC-4061-B4BF-533F4475AB6D}" type="presParOf" srcId="{8852D955-E054-468C-9FB3-7F49C9CEECA4}" destId="{91B3223F-F27F-4275-B9C2-FF2985F78AF7}" srcOrd="1" destOrd="0" presId="urn:microsoft.com/office/officeart/2005/8/layout/hierarchy1"/>
    <dgm:cxn modelId="{C479F483-C4AB-4655-9AC2-0116BF219363}" type="presParOf" srcId="{FEB4FD4F-FF40-448D-8A41-824CCB191C4A}" destId="{7E267AA0-1548-402B-8050-7A4A50B5B56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1357B-4E94-44BD-9474-3A4C02093E6A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C4CAE-A675-44AD-853E-C459323B9C80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D4493-A782-4ACF-92A6-99DDD8182E8C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200" kern="1200"/>
            <a:t>Ret til 2 dages fravær med løn pr. kalenderår pr. barn</a:t>
          </a:r>
          <a:endParaRPr lang="en-US" sz="1200" kern="1200"/>
        </a:p>
      </dsp:txBody>
      <dsp:txXfrm>
        <a:off x="333914" y="2456402"/>
        <a:ext cx="1800000" cy="720000"/>
      </dsp:txXfrm>
    </dsp:sp>
    <dsp:sp modelId="{B2E40ED3-3AC3-49A8-8435-BA0355FB26BD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60AA9-A3E4-4F1C-B65A-7C05D560484A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73B12B-A181-4329-8B81-FB4BE7BB2172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200" kern="1200"/>
            <a:t>Til og med det år hvori barnet fylder 7 år.</a:t>
          </a:r>
          <a:endParaRPr lang="en-US" sz="1200" kern="1200"/>
        </a:p>
      </dsp:txBody>
      <dsp:txXfrm>
        <a:off x="2448914" y="2456402"/>
        <a:ext cx="1800000" cy="720000"/>
      </dsp:txXfrm>
    </dsp:sp>
    <dsp:sp modelId="{B69EEDB6-FDAE-4CAD-BE0D-5959EBB4A2BF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870D3-9BB2-4DD1-B80E-B7F23359BD11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E0D59-5FF1-4851-AB27-59EC0A37283D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200" kern="1200"/>
            <a:t>Ikke afholdte dage bortfalder ved kalenderårets udløb</a:t>
          </a:r>
          <a:endParaRPr lang="en-US" sz="1200" kern="1200"/>
        </a:p>
      </dsp:txBody>
      <dsp:txXfrm>
        <a:off x="4563914" y="2456402"/>
        <a:ext cx="1800000" cy="720000"/>
      </dsp:txXfrm>
    </dsp:sp>
    <dsp:sp modelId="{183E7C08-EF4A-4602-9423-6BA29428EBDE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D7817-27B7-45AF-AB02-4422F602BF0B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3EF74-2D57-4576-808A-59418A3860B1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200" kern="1200"/>
            <a:t>(fra fødselsåret kan overføres til næste kalenderår)</a:t>
          </a:r>
          <a:endParaRPr lang="en-US" sz="1200" kern="1200"/>
        </a:p>
      </dsp:txBody>
      <dsp:txXfrm>
        <a:off x="6678914" y="2456402"/>
        <a:ext cx="1800000" cy="720000"/>
      </dsp:txXfrm>
    </dsp:sp>
    <dsp:sp modelId="{312E66DA-42CA-464F-9812-88079C3E9130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47BAC-F8FF-480C-AD36-F6DAE26AA1CF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14A0B-0CB5-4180-AECA-4973DFC515CE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200" kern="1200"/>
            <a:t>Ikke-afholdte dage kan ikke udbetales ved ophør</a:t>
          </a:r>
          <a:endParaRPr lang="en-US" sz="1200" kern="1200"/>
        </a:p>
      </dsp:txBody>
      <dsp:txXfrm>
        <a:off x="8793914" y="2456402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8A224-F4F6-4511-B581-A59709CD27D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/>
            <a:t>§37: Ulykke og akut sygdom</a:t>
          </a:r>
          <a:endParaRPr lang="en-US" sz="2600" kern="1200"/>
        </a:p>
      </dsp:txBody>
      <dsp:txXfrm>
        <a:off x="0" y="39687"/>
        <a:ext cx="3286125" cy="1971675"/>
      </dsp:txXfrm>
    </dsp:sp>
    <dsp:sp modelId="{E9C7165C-76A2-4D86-8155-1712BC271D8D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/>
            <a:t>§38: Ret til frihed med løn ved børns hospitalsindlæggelse</a:t>
          </a:r>
          <a:endParaRPr lang="en-US" sz="2600" kern="1200"/>
        </a:p>
      </dsp:txBody>
      <dsp:txXfrm>
        <a:off x="3614737" y="39687"/>
        <a:ext cx="3286125" cy="1971675"/>
      </dsp:txXfrm>
    </dsp:sp>
    <dsp:sp modelId="{C4970065-0C0A-4DDD-B599-142B5B68C641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/>
            <a:t>§39: Pasning af alvorligt syge børn under 18 år.</a:t>
          </a:r>
          <a:endParaRPr lang="en-US" sz="2600" kern="1200"/>
        </a:p>
      </dsp:txBody>
      <dsp:txXfrm>
        <a:off x="7229475" y="39687"/>
        <a:ext cx="3286125" cy="1971675"/>
      </dsp:txXfrm>
    </dsp:sp>
    <dsp:sp modelId="{3CE3304F-B96E-4E63-B750-F48C536B8686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/>
            <a:t>§ 40: Pasning af børn med nedsat funktionsevne mv.</a:t>
          </a:r>
          <a:endParaRPr lang="en-US" sz="2600" kern="1200"/>
        </a:p>
      </dsp:txBody>
      <dsp:txXfrm>
        <a:off x="1807368" y="2339975"/>
        <a:ext cx="3286125" cy="1971675"/>
      </dsp:txXfrm>
    </dsp:sp>
    <dsp:sp modelId="{CE72BFB2-2939-4AEB-9794-289C2D94347D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/>
            <a:t>§ 41: pasning af døende i hjemmet.</a:t>
          </a:r>
          <a:endParaRPr lang="en-US" sz="2600" kern="1200"/>
        </a:p>
      </dsp:txBody>
      <dsp:txXfrm>
        <a:off x="5422106" y="2339975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22E0D-4E5C-4D9C-B61F-3D69D64A8186}">
      <dsp:nvSpPr>
        <dsp:cNvPr id="0" name=""/>
        <dsp:cNvSpPr/>
      </dsp:nvSpPr>
      <dsp:spPr>
        <a:xfrm>
          <a:off x="486096" y="479"/>
          <a:ext cx="2619904" cy="15719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Ret til hel eller delvis løn til at passe en nærtstående i eget hjem</a:t>
          </a:r>
          <a:endParaRPr lang="en-US" sz="1700" kern="1200"/>
        </a:p>
      </dsp:txBody>
      <dsp:txXfrm>
        <a:off x="532137" y="46520"/>
        <a:ext cx="2527822" cy="1479860"/>
      </dsp:txXfrm>
    </dsp:sp>
    <dsp:sp modelId="{AB96FD1D-8154-48A0-9F3B-D0920DBFCAA4}">
      <dsp:nvSpPr>
        <dsp:cNvPr id="0" name=""/>
        <dsp:cNvSpPr/>
      </dsp:nvSpPr>
      <dsp:spPr>
        <a:xfrm>
          <a:off x="3336552" y="461582"/>
          <a:ext cx="555419" cy="649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36552" y="591529"/>
        <a:ext cx="388793" cy="389842"/>
      </dsp:txXfrm>
    </dsp:sp>
    <dsp:sp modelId="{6F22E44A-64BF-4326-AAC1-2C43131D4CE2}">
      <dsp:nvSpPr>
        <dsp:cNvPr id="0" name=""/>
        <dsp:cNvSpPr/>
      </dsp:nvSpPr>
      <dsp:spPr>
        <a:xfrm>
          <a:off x="4153962" y="479"/>
          <a:ext cx="2619904" cy="1571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Betinget af bevilling af plejevederlag iht. §119 i Lov om social service</a:t>
          </a:r>
          <a:endParaRPr lang="en-US" sz="1700" kern="1200"/>
        </a:p>
      </dsp:txBody>
      <dsp:txXfrm>
        <a:off x="4200003" y="46520"/>
        <a:ext cx="2527822" cy="1479860"/>
      </dsp:txXfrm>
    </dsp:sp>
    <dsp:sp modelId="{4F09AF4D-DBB4-458D-A206-4D01B22588DF}">
      <dsp:nvSpPr>
        <dsp:cNvPr id="0" name=""/>
        <dsp:cNvSpPr/>
      </dsp:nvSpPr>
      <dsp:spPr>
        <a:xfrm>
          <a:off x="7004418" y="461582"/>
          <a:ext cx="555419" cy="649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004418" y="591529"/>
        <a:ext cx="388793" cy="389842"/>
      </dsp:txXfrm>
    </dsp:sp>
    <dsp:sp modelId="{F5E2CD9F-D3FC-40D1-A587-104398B82BC5}">
      <dsp:nvSpPr>
        <dsp:cNvPr id="0" name=""/>
        <dsp:cNvSpPr/>
      </dsp:nvSpPr>
      <dsp:spPr>
        <a:xfrm>
          <a:off x="7821828" y="479"/>
          <a:ext cx="2619904" cy="15719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Arbejdspladsen modtager plejevederlaget i den ansattes sted</a:t>
          </a:r>
          <a:endParaRPr lang="en-US" sz="1700" kern="1200"/>
        </a:p>
      </dsp:txBody>
      <dsp:txXfrm>
        <a:off x="7867869" y="46520"/>
        <a:ext cx="2527822" cy="1479860"/>
      </dsp:txXfrm>
    </dsp:sp>
    <dsp:sp modelId="{0E7380C9-7ABC-4785-A9EE-24B8F0869FC0}">
      <dsp:nvSpPr>
        <dsp:cNvPr id="0" name=""/>
        <dsp:cNvSpPr/>
      </dsp:nvSpPr>
      <dsp:spPr>
        <a:xfrm rot="5400000">
          <a:off x="8854070" y="1755814"/>
          <a:ext cx="555419" cy="649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8936859" y="1802972"/>
        <a:ext cx="389842" cy="388793"/>
      </dsp:txXfrm>
    </dsp:sp>
    <dsp:sp modelId="{535E77EE-ACED-414C-9A6E-9271232788F7}">
      <dsp:nvSpPr>
        <dsp:cNvPr id="0" name=""/>
        <dsp:cNvSpPr/>
      </dsp:nvSpPr>
      <dsp:spPr>
        <a:xfrm>
          <a:off x="7821828" y="2620383"/>
          <a:ext cx="2619904" cy="15719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Giv besked til arbejdsgiver, når ansøgning om plejevederlag sendes til kommune</a:t>
          </a:r>
          <a:endParaRPr lang="en-US" sz="1700" kern="1200"/>
        </a:p>
      </dsp:txBody>
      <dsp:txXfrm>
        <a:off x="7867869" y="2666424"/>
        <a:ext cx="2527822" cy="1479860"/>
      </dsp:txXfrm>
    </dsp:sp>
    <dsp:sp modelId="{FD89F4F8-D314-4CF2-9AC6-CACF59AD6179}">
      <dsp:nvSpPr>
        <dsp:cNvPr id="0" name=""/>
        <dsp:cNvSpPr/>
      </dsp:nvSpPr>
      <dsp:spPr>
        <a:xfrm rot="10800000">
          <a:off x="7035857" y="3081486"/>
          <a:ext cx="555419" cy="649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7202483" y="3211433"/>
        <a:ext cx="388793" cy="389842"/>
      </dsp:txXfrm>
    </dsp:sp>
    <dsp:sp modelId="{DEA10A5C-E40A-4F79-A36F-905FCAFB3330}">
      <dsp:nvSpPr>
        <dsp:cNvPr id="0" name=""/>
        <dsp:cNvSpPr/>
      </dsp:nvSpPr>
      <dsp:spPr>
        <a:xfrm>
          <a:off x="4153962" y="2620383"/>
          <a:ext cx="2619904" cy="15719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Arbejdet skal genoptages 14 dage efter dødsfald – med mindre andet aftales (besked om dødsfald skal gives senest 2 dage efter)</a:t>
          </a:r>
          <a:endParaRPr lang="en-US" sz="1700" kern="1200"/>
        </a:p>
      </dsp:txBody>
      <dsp:txXfrm>
        <a:off x="4200003" y="2666424"/>
        <a:ext cx="2527822" cy="1479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B2982-FAD2-4E1D-B688-47B04DFA1CA4}">
      <dsp:nvSpPr>
        <dsp:cNvPr id="0" name=""/>
        <dsp:cNvSpPr/>
      </dsp:nvSpPr>
      <dsp:spPr>
        <a:xfrm>
          <a:off x="0" y="76262"/>
          <a:ext cx="10927829" cy="958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Hjemkaldelsesdag = 0 dag (tæller ikke med i de tre BS-dage).</a:t>
          </a:r>
          <a:endParaRPr lang="en-US" sz="2400" kern="1200"/>
        </a:p>
      </dsp:txBody>
      <dsp:txXfrm>
        <a:off x="46777" y="123039"/>
        <a:ext cx="10834275" cy="864675"/>
      </dsp:txXfrm>
    </dsp:sp>
    <dsp:sp modelId="{1B90B1A9-BD15-4A3A-B268-0C278B5C6477}">
      <dsp:nvSpPr>
        <dsp:cNvPr id="0" name=""/>
        <dsp:cNvSpPr/>
      </dsp:nvSpPr>
      <dsp:spPr>
        <a:xfrm>
          <a:off x="0" y="1103612"/>
          <a:ext cx="10927829" cy="958229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Adgang til op til 3 barns sygedage.</a:t>
          </a:r>
          <a:endParaRPr lang="en-US" sz="2400" kern="1200"/>
        </a:p>
      </dsp:txBody>
      <dsp:txXfrm>
        <a:off x="46777" y="1150389"/>
        <a:ext cx="10834275" cy="864675"/>
      </dsp:txXfrm>
    </dsp:sp>
    <dsp:sp modelId="{74C7A3DB-D330-41E4-AA72-BB37E9F23AC3}">
      <dsp:nvSpPr>
        <dsp:cNvPr id="0" name=""/>
        <dsp:cNvSpPr/>
      </dsp:nvSpPr>
      <dsp:spPr>
        <a:xfrm>
          <a:off x="0" y="2130962"/>
          <a:ext cx="10927829" cy="958229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Adgang til barns sygedag for alle børn, man bor sammen med /der har ophold hos en.</a:t>
          </a:r>
          <a:endParaRPr lang="en-US" sz="2400" kern="1200"/>
        </a:p>
      </dsp:txBody>
      <dsp:txXfrm>
        <a:off x="46777" y="2177739"/>
        <a:ext cx="10834275" cy="864675"/>
      </dsp:txXfrm>
    </dsp:sp>
    <dsp:sp modelId="{E429BD28-B7B8-4BBF-A096-CC1EBED84CC5}">
      <dsp:nvSpPr>
        <dsp:cNvPr id="0" name=""/>
        <dsp:cNvSpPr/>
      </dsp:nvSpPr>
      <dsp:spPr>
        <a:xfrm>
          <a:off x="0" y="3158312"/>
          <a:ext cx="10927829" cy="95822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Betingelsen for at holde barnssyg er uændret.</a:t>
          </a:r>
          <a:endParaRPr lang="en-US" sz="2400" kern="1200"/>
        </a:p>
      </dsp:txBody>
      <dsp:txXfrm>
        <a:off x="46777" y="3205089"/>
        <a:ext cx="10834275" cy="864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4077B-EBBE-4D55-868D-23DB2F9C6007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4A058-F7DD-4302-B241-5217BDF482ED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400" kern="1200"/>
            <a:t>Alle åbner TR-app´en og åbner den ´Nye´ MED aftale.</a:t>
          </a:r>
          <a:endParaRPr lang="en-US" sz="4400" kern="1200"/>
        </a:p>
      </dsp:txBody>
      <dsp:txXfrm>
        <a:off x="608661" y="692298"/>
        <a:ext cx="4508047" cy="2799040"/>
      </dsp:txXfrm>
    </dsp:sp>
    <dsp:sp modelId="{AB1495DD-A789-44A4-BC10-C04924A71950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3223F-F27F-4275-B9C2-FF2985F78AF7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400" kern="1200"/>
            <a:t>Herefter findes svar på følgende spørgsmål</a:t>
          </a:r>
          <a:endParaRPr lang="en-US" sz="4400" kern="1200"/>
        </a:p>
      </dsp:txBody>
      <dsp:txXfrm>
        <a:off x="6331365" y="692298"/>
        <a:ext cx="4508047" cy="279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8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527D8-8589-40CC-873D-EBFE2809A501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8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9F38-6C5F-49EB-82E0-2624FB3238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216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362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EB39A-3B4F-F0F8-E4FA-77918FBF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1800E1E-33F5-8167-99A6-F093E27C6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4ED35AE-4D7B-5662-563B-A42E3EC7D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169674-01B5-067E-7515-CE95884C5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4696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989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5C163-55C8-A777-BA97-D38FBC5C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4E61E32-6DBB-6953-B15D-7343CA5AB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B99EF78-D3A5-F76F-3121-4267D55FB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1367906-70ED-B6F6-BB89-A35655C92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164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194F7-7F01-BBDC-BCD0-41766705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1271325-5191-11B3-457D-C44A58B4D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F233F1F-E323-0150-A5DA-2BC62349C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24A492-1296-848F-A35F-7E4620DDE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4451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EC141-DF3C-9E31-9B26-E3D2E96A3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78D7B94-CB9E-F90F-E39E-FA3EB2DED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34F8425-8685-05A6-2810-52A2FCC39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0057430-2DD6-60E2-32B8-D6171EF6E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244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393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3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EEF3D-717A-6B16-5E4E-63F76EE1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CC520FD-2175-0C53-3939-F8154E857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5CFB82-30E3-22E2-0491-14FB2F96C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E04A8B-CBBF-72D6-0ED1-CC22830FF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0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9F38-6C5F-49EB-82E0-2624FB3238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1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565E2-43FB-5B06-247A-33869379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77570CD-52A7-25ED-47CD-7714864AF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BC6DAE-E488-C0E4-37A7-C2145E6AB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492EED6-18A5-9D23-DDA7-507397D88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9F38-6C5F-49EB-82E0-2624FB3238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33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9F38-6C5F-49EB-82E0-2624FB3238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2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88120-B2DA-2B57-AC4F-D12A09FB1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6E6557D-E9B3-0EDB-C442-31F855374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A76A513-E527-E7D7-5291-E10A85E9C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70DFCF4-3DB8-1EDA-EA65-CE5907850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006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6BF9D-5D65-6FBB-F51B-5AEC166D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D168FBB-ACB1-8E4E-DC45-A04A78711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68C8F06-E4F7-8E15-385A-5A8CB8894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34EB3D-7B0B-FFC6-15D7-10B2FB471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200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98D18-BA9B-3C1C-F15A-69B2AC8A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5655CC3-BB2D-17CC-61FF-60096A818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EF40F37-7F9C-2C62-F6A6-2B93DE16A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6A7F94-DB9A-A1AA-C36E-5CC3F4928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98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8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9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0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0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3.xml"/><Relationship Id="rId4" Type="http://schemas.openxmlformats.org/officeDocument/2006/relationships/image" Target="../media/image1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4.xml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5.xml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6.xml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7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5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3.xml"/><Relationship Id="rId5" Type="http://schemas.openxmlformats.org/officeDocument/2006/relationships/image" Target="../media/image13.svg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4.xml"/><Relationship Id="rId5" Type="http://schemas.openxmlformats.org/officeDocument/2006/relationships/image" Target="../media/image13.svg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7.xml"/><Relationship Id="rId5" Type="http://schemas.openxmlformats.org/officeDocument/2006/relationships/image" Target="../media/image14.svg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5" Type="http://schemas.openxmlformats.org/officeDocument/2006/relationships/image" Target="../media/image14.svg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5" Type="http://schemas.openxmlformats.org/officeDocument/2006/relationships/image" Target="../media/image15.svg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5" Type="http://schemas.openxmlformats.org/officeDocument/2006/relationships/image" Target="../media/image15.svg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.xml"/><Relationship Id="rId5" Type="http://schemas.openxmlformats.org/officeDocument/2006/relationships/image" Target="../media/image16.svg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.xml"/><Relationship Id="rId5" Type="http://schemas.openxmlformats.org/officeDocument/2006/relationships/image" Target="../media/image16.sv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.xml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.xml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.xml"/><Relationship Id="rId5" Type="http://schemas.openxmlformats.org/officeDocument/2006/relationships/image" Target="../media/image19.svg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8.xml"/><Relationship Id="rId5" Type="http://schemas.openxmlformats.org/officeDocument/2006/relationships/image" Target="../media/image19.svg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9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0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1.xml"/><Relationship Id="rId5" Type="http://schemas.openxmlformats.org/officeDocument/2006/relationships/image" Target="../media/image22.svg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2.xml"/><Relationship Id="rId5" Type="http://schemas.openxmlformats.org/officeDocument/2006/relationships/image" Target="../media/image22.sv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3.xml"/><Relationship Id="rId5" Type="http://schemas.openxmlformats.org/officeDocument/2006/relationships/image" Target="../media/image23.sv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Relationship Id="rId5" Type="http://schemas.openxmlformats.org/officeDocument/2006/relationships/image" Target="../media/image23.svg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Relationship Id="rId5" Type="http://schemas.openxmlformats.org/officeDocument/2006/relationships/image" Target="../media/image24.svg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Relationship Id="rId5" Type="http://schemas.openxmlformats.org/officeDocument/2006/relationships/image" Target="../media/image24.svg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8.xml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5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7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8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1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3.xml"/><Relationship Id="rId4" Type="http://schemas.openxmlformats.org/officeDocument/2006/relationships/image" Target="../media/image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6.xml"/><Relationship Id="rId4" Type="http://schemas.openxmlformats.org/officeDocument/2006/relationships/image" Target="../media/image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9.xml"/><Relationship Id="rId4" Type="http://schemas.openxmlformats.org/officeDocument/2006/relationships/image" Target="../media/image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0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1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2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4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5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6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EAD08-2C34-411B-8315-DCA82B7B1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F2D3734-715A-41C6-A7AC-CDFB01C75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9937B0-49D1-49B3-A454-FAFCACC7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028A-20C7-471F-8D1C-43382DBB6AC0}" type="datetime1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4F1D84-00DE-4201-8C41-02B824A9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BF7A71-0B1F-4F99-891B-9AC61FC6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53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2751-51DE-49BD-8232-EBF308E7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454FE3-ACF1-4AE2-9212-8F111CB48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3C502-9AE5-4B10-84D8-651D0D81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B4B9D-1DA2-4440-80B9-C2E5B64813EC}" type="datetime1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E37C96-F96C-449C-AFAC-7FD644CE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61991A-0F1A-4C72-A001-CB21923B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4413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79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70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51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7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68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373507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29452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29697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75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CB8F632-14F1-44D5-BFE4-D4EC387B7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D5E2BAF-E795-4E4B-BC3A-8E579C4DA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587E49-B066-4EBC-B680-01BAD981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CCF1-00CC-44B7-8344-3E6D8629D93F}" type="datetime1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BF53FC-B35A-46AF-814B-7D5527FD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773F4D-0575-436F-A11B-1011EF08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11501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E7AFE-7535-FCFE-8777-7AB8AF129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AFBF597-A88D-390A-F5D1-767C93A2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CE018B-2301-2E2E-631E-6C0CF1FE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EE67B63-B290-8ACF-C317-385C299D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870ABEB-41F5-26C6-E2DE-94BE9F8D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2377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BC2CC-5D8C-5891-FABF-BAFF5FE8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6D6E06-5A48-3D17-FF12-1DDF96D76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3B81D28-6305-7D28-83C1-36FFEBD4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85DDE1-65CD-56D1-267F-3D023EE8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0842530-1D14-4930-FB10-09AB537B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00185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79DEC-78C7-BBF7-AF05-2A7E13E1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1DA206-735A-BCCE-9D89-9E2074A21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3FC9D4-984C-B3F0-6D37-B37CE430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E2CD53-49A2-0719-AAC7-6F5608D0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A7D8C75-54E0-35D5-5C12-F60BCB0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42569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D3C53-0E99-000B-C54A-31322CE4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5559E5-0747-B068-9362-B77E87EEE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01981E-2059-699A-E159-615239ED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C5540A2-218E-535D-5526-A2A147D2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11078AF-15C5-FFE7-915B-38BACF17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535939C-67B7-6F7F-BD8A-EA3E4673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29794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45455-3A14-FF84-A5D5-29AAB2F5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81E2EBC-4A38-6BD8-D5A3-13D604FC3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DEE326B-77E3-305A-E936-387B12BE9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5DF98B2-73A7-91E8-8F7E-8E3E8237F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70EF93C-5C86-0D9E-C89C-9107FECF2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EBCB629-CE7F-034E-A9EF-88F12C3C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EDA2313-0738-0B00-340E-E5079CFC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ABF29B9-6B69-A6E2-CBE9-507482AB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87728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146F6-6D52-D6A1-BDBA-C979211A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F058878-1804-E740-7EDB-46CDEC67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A2CA94F-9AE4-A9C9-681B-6563AFE9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A7770BB-7AC9-3451-9504-0AB96865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32524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1316C7A-2B4B-0C19-1FB7-B13AFA6B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D269FC2-67D7-40DB-2AD9-D60343EF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3C535A3-DECE-EA0B-659D-80B582D6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14157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FA5AA-B2E0-1654-57F9-BE137554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F97735-2E64-92AA-1575-DA2FE4683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9F34E12-F8B0-9A4C-7600-49BA0934B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9C563E4-5F1B-0D38-40C7-7F367075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64769E9-1CA1-F9AC-51E8-0AC491D7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949CDF5-A270-3501-7945-2D1FEE84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87292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5D3E8-27B3-C2B3-C04E-41002896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3931674-3759-DC63-4421-A765B4184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BBB094-496A-792C-30EE-AF634F511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B753A8-BC88-11B6-A450-72FBEE6A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68F1D2-00F7-01BE-9873-5BDDCD1D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1C6AF76-0FD1-562B-968C-46CED146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7243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5C92B-BB8F-4F70-184F-97AD199A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B67145E-5E09-6D3B-75CA-6E8E48D59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4DF7D3-754E-41A3-9737-E6C55EFD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C33F9D-BA79-731D-E81E-5B438DF6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CF0AD2-5B45-88B7-3E4F-B5F5C7B4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820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05525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CDC5C8A-B110-DBF7-ED2E-A2D4CBC01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3CF1D3B-9919-B8F7-13A3-D51B5A63C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708D928-3D6E-E7A5-320A-06D86AB8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0B59D8-BBCA-6CC0-2D18-248FD862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1A7737-7814-11A7-AF2E-4BACAFC8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9366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22324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5571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377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3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3DA85-297A-4D19-9783-CC6087DA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5464F6-814B-4075-8C9B-3257E52B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B0727C-52CC-4533-9596-8948ADC6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A526-F576-4CB2-B5E9-3BC1FCE8CD69}" type="datetime1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97ECC6-29E8-43EC-8241-F032E321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249845-F8DA-4A74-8F3F-588D446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45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2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79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4037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6787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944724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988C521-F328-4C2D-B1C5-D13544B7ADE8}"/>
              </a:ext>
            </a:extLst>
          </p:cNvPr>
          <p:cNvSpPr/>
          <p:nvPr userDrawn="1"/>
        </p:nvSpPr>
        <p:spPr>
          <a:xfrm>
            <a:off x="5596078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E582B277-7DE1-4B81-9BD8-C8419070A63A}"/>
              </a:ext>
            </a:extLst>
          </p:cNvPr>
          <p:cNvSpPr/>
          <p:nvPr userDrawn="1"/>
        </p:nvSpPr>
        <p:spPr>
          <a:xfrm>
            <a:off x="5668828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id="{337CB43B-AD6F-4E38-B2B3-29B3C66A3E2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56765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714C71F-1EE8-412B-9DF3-1584E814F4C8}"/>
              </a:ext>
            </a:extLst>
          </p:cNvPr>
          <p:cNvSpPr/>
          <p:nvPr userDrawn="1"/>
        </p:nvSpPr>
        <p:spPr>
          <a:xfrm>
            <a:off x="9608119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A7B1A4D-29C7-4525-8D90-F10CF70EDD83}"/>
              </a:ext>
            </a:extLst>
          </p:cNvPr>
          <p:cNvSpPr/>
          <p:nvPr userDrawn="1"/>
        </p:nvSpPr>
        <p:spPr>
          <a:xfrm>
            <a:off x="9680869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83E88A0E-05DA-4CFC-B860-530A03BB3EB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968806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CA1BC0B-BB76-4654-8475-4494C68594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8083E7B2-9870-4B4C-A0BF-3C9773E88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90DD788B-E800-48B0-A745-3C43FB6B0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21F91E5-3192-4C19-B286-D89A3FE4C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AC56571F-655F-4928-9C3D-105BB63737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11B4496E-07B5-4708-946F-850DAAD8E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B5BF47F7-7017-48AC-BB4E-762D704CA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CD5C0261-3298-456A-9214-F1AA5AB538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D6379065-EE6C-4315-822B-96865D84DD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67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73BC3FD1-46E4-428C-8411-7D322EA0353D}"/>
              </a:ext>
            </a:extLst>
          </p:cNvPr>
          <p:cNvGrpSpPr/>
          <p:nvPr userDrawn="1"/>
        </p:nvGrpSpPr>
        <p:grpSpPr>
          <a:xfrm>
            <a:off x="743972" y="1965481"/>
            <a:ext cx="2689505" cy="3682283"/>
            <a:chOff x="968091" y="1965481"/>
            <a:chExt cx="2689505" cy="3682283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C53CC2F5-5081-4D57-9C70-2DAEDC991AA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B0BF8FA7-F4E1-4AC3-958E-A80587B944E2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9" name="Rektangel 8">
                  <a:extLst>
                    <a:ext uri="{FF2B5EF4-FFF2-40B4-BE49-F238E27FC236}">
                      <a16:creationId xmlns:a16="http://schemas.microsoft.com/office/drawing/2014/main" id="{98FA9EAA-0B02-46B7-B23D-8D874B147C8F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7" name="Rektangel 6">
                  <a:extLst>
                    <a:ext uri="{FF2B5EF4-FFF2-40B4-BE49-F238E27FC236}">
                      <a16:creationId xmlns:a16="http://schemas.microsoft.com/office/drawing/2014/main" id="{1B21FD90-CFA8-4ED6-940C-2A856E86384F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8B79E3B6-3B62-43BB-B72C-23C215026B28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B7D71A00-667D-4A66-8206-58C124D8ADFD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22C0F92-303D-42BF-A38B-43D0908F630E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63FCDAC-633B-4943-B92E-74CD772847E3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da-DK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6CA79645-C5BE-4D32-AB86-8034AEB412A8}"/>
              </a:ext>
            </a:extLst>
          </p:cNvPr>
          <p:cNvGrpSpPr/>
          <p:nvPr userDrawn="1"/>
        </p:nvGrpSpPr>
        <p:grpSpPr>
          <a:xfrm>
            <a:off x="4756013" y="1965481"/>
            <a:ext cx="2689505" cy="3682283"/>
            <a:chOff x="968091" y="1965481"/>
            <a:chExt cx="2689505" cy="3682283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0644B068-5424-44C7-AE6D-98F6576C26EF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197E3A5F-EFDB-47A4-AF87-EC93832E86DA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31" name="Rektangel 30">
                  <a:extLst>
                    <a:ext uri="{FF2B5EF4-FFF2-40B4-BE49-F238E27FC236}">
                      <a16:creationId xmlns:a16="http://schemas.microsoft.com/office/drawing/2014/main" id="{6988C521-F328-4C2D-B1C5-D13544B7ADE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E582B277-7DE1-4B81-9BD8-C8419070A63A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30" name="TextBox 47">
                <a:extLst>
                  <a:ext uri="{FF2B5EF4-FFF2-40B4-BE49-F238E27FC236}">
                    <a16:creationId xmlns:a16="http://schemas.microsoft.com/office/drawing/2014/main" id="{337CB43B-AD6F-4E38-B2B3-29B3C66A3E20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F66BC40-79D0-419F-AB77-25CBDEA89BC1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7F1D9A5F-9D11-433B-8988-99CCC88AC66C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2B5D9B90-F3ED-4093-82F6-5B33CFB80B71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263A035E-12CD-4AD5-A6E3-334E7606222F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1AF307D4-50F5-4D17-BA59-8A07BBE0A402}"/>
              </a:ext>
            </a:extLst>
          </p:cNvPr>
          <p:cNvGrpSpPr/>
          <p:nvPr userDrawn="1"/>
        </p:nvGrpSpPr>
        <p:grpSpPr>
          <a:xfrm>
            <a:off x="8768054" y="1965481"/>
            <a:ext cx="2689505" cy="3682283"/>
            <a:chOff x="968091" y="1965481"/>
            <a:chExt cx="2689505" cy="3682283"/>
          </a:xfrm>
        </p:grpSpPr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FE8C21E3-6D81-4D05-8C8E-148D3732B36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F0463E9-E577-4BC7-AF35-C8B6A9A38F51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2714C71F-1EE8-412B-9DF3-1584E814F4C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2" name="Rektangel 41">
                  <a:extLst>
                    <a:ext uri="{FF2B5EF4-FFF2-40B4-BE49-F238E27FC236}">
                      <a16:creationId xmlns:a16="http://schemas.microsoft.com/office/drawing/2014/main" id="{7A7B1A4D-29C7-4525-8D90-F10CF70EDD83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40" name="TextBox 47">
                <a:extLst>
                  <a:ext uri="{FF2B5EF4-FFF2-40B4-BE49-F238E27FC236}">
                    <a16:creationId xmlns:a16="http://schemas.microsoft.com/office/drawing/2014/main" id="{83E88A0E-05DA-4CFC-B860-530A03BB3EB1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CDE9BCF8-612E-46BA-A958-FA06F6A67E17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5C04A8A1-D0E4-4056-B5CC-128893AE3312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0CF8D419-F321-4908-86A3-A710AEBF2B83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279E416-8234-4FF3-999B-7C4047F4FBC9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E3F895EF-416D-4577-8F17-F57435C33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2EC56C6F-1F0F-4437-9E01-400B377E9B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5" name="Pladsholder til tekst 2">
            <a:extLst>
              <a:ext uri="{FF2B5EF4-FFF2-40B4-BE49-F238E27FC236}">
                <a16:creationId xmlns:a16="http://schemas.microsoft.com/office/drawing/2014/main" id="{71E68C85-AEF3-4327-96CC-131D59D41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7D582CF3-CBF0-4FD4-BE83-ABC28DB56B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08C529F4-A1D4-4257-A1EA-DF6839F87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AD8923BC-F7C9-4E4B-A595-EF01B1469E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B016B950-0CCC-42AE-8FE0-C36E436468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0" name="Pladsholder til tekst 9">
            <a:extLst>
              <a:ext uri="{FF2B5EF4-FFF2-40B4-BE49-F238E27FC236}">
                <a16:creationId xmlns:a16="http://schemas.microsoft.com/office/drawing/2014/main" id="{825D8F4C-6ABB-4298-96F2-FFA0450BD7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Pladsholder til tekst 9">
            <a:extLst>
              <a:ext uri="{FF2B5EF4-FFF2-40B4-BE49-F238E27FC236}">
                <a16:creationId xmlns:a16="http://schemas.microsoft.com/office/drawing/2014/main" id="{D95824FC-9C73-4DE5-9108-74261BFA5D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6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30CDEF12-8ECC-4933-82F4-E78905023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69A6C0A1-6C50-4E7F-8A94-AAA7AC1C4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DF966D39-3234-4B3A-8950-8E5E252E2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4F36E2DE-15A0-4AC3-9042-F8BDE2E3F1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4F26B0CE-AF2F-4F49-AA6C-B7E5D5CE7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5DD444A3-2BB8-433D-AEFE-6590488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29D8A6D4-2213-4DE4-9648-B2705CE47A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F8438DBC-6AA2-4A67-83F7-EE36844DE4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14569911-F0F7-44D0-BC20-99217A220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15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EF95E206-5970-43EE-8B90-9FAFC9432F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90F36C13-A39B-4AA2-8571-B36CEE5C2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C81B25AA-A5FB-491B-A1EF-F787C06B4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BC7AEECE-85C0-4938-8F8E-DC34621CF0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2F7B7859-EA6D-4754-B52E-8157B217F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939B0034-9B31-41BD-95BD-D5142B825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C4F26827-FD71-4D11-9525-B1C055B174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18F7A1C4-AF91-4D38-91E7-BC507E2F0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45D2C307-2C05-4DBB-A764-AF3A97AFCF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2415D24-58B4-4232-99CD-B7D4DAE5CD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3F478AB9-12F3-4816-B393-5B0459DBF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DF07FF73-C3F6-47B9-9C5C-5C2812C1E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77" name="Pladsholder til tekst 7">
            <a:extLst>
              <a:ext uri="{FF2B5EF4-FFF2-40B4-BE49-F238E27FC236}">
                <a16:creationId xmlns:a16="http://schemas.microsoft.com/office/drawing/2014/main" id="{AD15D941-3D17-4C88-8C8B-A7A883608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78" name="Pladsholder til tekst 7">
            <a:extLst>
              <a:ext uri="{FF2B5EF4-FFF2-40B4-BE49-F238E27FC236}">
                <a16:creationId xmlns:a16="http://schemas.microsoft.com/office/drawing/2014/main" id="{2A2D3C97-56CD-48F0-9F7B-169AEEF16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9" name="Pladsholder til tekst 7">
            <a:extLst>
              <a:ext uri="{FF2B5EF4-FFF2-40B4-BE49-F238E27FC236}">
                <a16:creationId xmlns:a16="http://schemas.microsoft.com/office/drawing/2014/main" id="{6BB79441-0603-404C-99C5-450D659D75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0" name="Pladsholder til tekst 7">
            <a:extLst>
              <a:ext uri="{FF2B5EF4-FFF2-40B4-BE49-F238E27FC236}">
                <a16:creationId xmlns:a16="http://schemas.microsoft.com/office/drawing/2014/main" id="{39CB6468-8213-4ABC-9B45-B23B05EEC6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1" name="Pladsholder til tekst 7">
            <a:extLst>
              <a:ext uri="{FF2B5EF4-FFF2-40B4-BE49-F238E27FC236}">
                <a16:creationId xmlns:a16="http://schemas.microsoft.com/office/drawing/2014/main" id="{C094CE5D-368F-454D-9F2C-2097037022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2" name="Pladsholder til tekst 7">
            <a:extLst>
              <a:ext uri="{FF2B5EF4-FFF2-40B4-BE49-F238E27FC236}">
                <a16:creationId xmlns:a16="http://schemas.microsoft.com/office/drawing/2014/main" id="{ED2C6A50-02E3-4A8A-8FA5-98263F70E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3" name="Pladsholder til tekst 7">
            <a:extLst>
              <a:ext uri="{FF2B5EF4-FFF2-40B4-BE49-F238E27FC236}">
                <a16:creationId xmlns:a16="http://schemas.microsoft.com/office/drawing/2014/main" id="{72008D14-4D99-4DED-9EFB-C8F398EF5F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4" name="Pladsholder til tekst 7">
            <a:extLst>
              <a:ext uri="{FF2B5EF4-FFF2-40B4-BE49-F238E27FC236}">
                <a16:creationId xmlns:a16="http://schemas.microsoft.com/office/drawing/2014/main" id="{2A9DDC90-E80F-4AFB-B7B3-CF31FB099F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5" name="Pladsholder til tekst 7">
            <a:extLst>
              <a:ext uri="{FF2B5EF4-FFF2-40B4-BE49-F238E27FC236}">
                <a16:creationId xmlns:a16="http://schemas.microsoft.com/office/drawing/2014/main" id="{C7562C84-08C9-4B0D-B4D3-F5ECB0E289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912-45EA-4D33-90E7-4E1507B2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5EA5F5-4F22-4ED5-BD02-4D4262E98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D34DF9-EC20-4E45-9908-437E7B7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66E-061B-4930-8955-BECD461A0379}" type="datetime1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AC98CD-1FD6-46BF-AD13-57DF001D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23FF45-1F78-40E4-8658-BA2A66E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2312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965481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965481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965481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965481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8" name="Pladsholder til tekst 7">
            <a:extLst>
              <a:ext uri="{FF2B5EF4-FFF2-40B4-BE49-F238E27FC236}">
                <a16:creationId xmlns:a16="http://schemas.microsoft.com/office/drawing/2014/main" id="{FD1819E2-3C09-403E-8067-2CB5A87AA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9" name="Pladsholder til tekst 7">
            <a:extLst>
              <a:ext uri="{FF2B5EF4-FFF2-40B4-BE49-F238E27FC236}">
                <a16:creationId xmlns:a16="http://schemas.microsoft.com/office/drawing/2014/main" id="{FD910686-B272-4164-AFD6-431936BB1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36B5E815-1EB9-4809-807E-F0C2021FF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1B096AB3-1E6A-48EE-A1B6-FE0BBBC61B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272F89EB-D126-41F6-9C2D-97DC12EB15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9E40897C-B352-46D0-9C12-7DEA571C6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A33DCE6F-87AA-4C46-8713-27F7A81CDB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E32B0F37-C543-4058-B2D9-88038B03BE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247EB517-C125-46BA-A662-0957780F27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B391519F-5D44-4DA4-826F-F74179C59A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E93849-9EF4-4FFF-A764-B60BF399B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F955D776-A686-4C4D-A001-892210C24B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0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67E53A45-A920-4F3E-ADFF-601394AFC7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C8DB41E1-6670-4F6E-A135-6659E54ACB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73DBE768-955C-4F36-870E-8366392883B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E96A02A2-E6E4-4E0E-9DE4-267D5B4FC55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933CF8D8-FFCD-4D6A-900A-B8726FD47CA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4657EA7F-4D43-46AB-8293-6CF762067D2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DFAA6D7F-5309-4357-A9C3-04412A3C932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FC31579E-6886-48F0-86C8-CCEA663F6AB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84025DF-0767-48A9-9697-B3A99A9E9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43180A86-5EE1-4641-9C23-1F42A26F72D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F2981287-8DD7-4AA3-8180-CEC307930DC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B5AA561B-5495-4080-9D8A-D46236DDA61D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4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1003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678609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678609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678609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678609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8FC8B49F-B855-423D-A299-00DE16622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8C17A392-6606-4B24-A1D4-A582F57A2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FD1874A1-8E0C-4AD2-9D1F-74407B3DF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3FED5110-1692-468E-B842-5FE7120BF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24B94F-25BD-463F-9ED1-567C0E165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E8B0169-E703-4E9A-9F9E-92BC94752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FFB36402-AB3B-484B-85EB-3B0DC93861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8B28417D-249F-4475-8E2D-5CF1F6A86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AC3100-8A50-4414-AC99-9A686FA452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A4BE1120-FA73-4400-B2A5-70A7A32EE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12ECB41-B161-4B84-8F7E-92B01BC916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D2BAD4FB-D8A1-4142-95BA-69B2FCC881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2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374248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8AAC9509-4177-4A02-81FB-C2A1EFCB7239}"/>
              </a:ext>
            </a:extLst>
          </p:cNvPr>
          <p:cNvSpPr/>
          <p:nvPr userDrawn="1"/>
        </p:nvSpPr>
        <p:spPr>
          <a:xfrm>
            <a:off x="3557971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ACB5D2E3-17B9-4711-8617-8CFD7198EEC9}"/>
              </a:ext>
            </a:extLst>
          </p:cNvPr>
          <p:cNvSpPr/>
          <p:nvPr userDrawn="1"/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65A89AA1-86D5-4C42-9C54-A2A5F54A20CF}"/>
              </a:ext>
            </a:extLst>
          </p:cNvPr>
          <p:cNvSpPr/>
          <p:nvPr userDrawn="1"/>
        </p:nvSpPr>
        <p:spPr>
          <a:xfrm>
            <a:off x="5741694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A7FD0F5D-DBBE-4139-89DB-FE47ADDEB5BD}"/>
              </a:ext>
            </a:extLst>
          </p:cNvPr>
          <p:cNvSpPr/>
          <p:nvPr userDrawn="1"/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F1BCD01F-9ACB-4F5F-B0ED-0D25AB08B145}"/>
              </a:ext>
            </a:extLst>
          </p:cNvPr>
          <p:cNvSpPr/>
          <p:nvPr userDrawn="1"/>
        </p:nvSpPr>
        <p:spPr>
          <a:xfrm>
            <a:off x="7925417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3ED3A829-1A8A-4CDA-B5E2-3F0650CB9354}"/>
              </a:ext>
            </a:extLst>
          </p:cNvPr>
          <p:cNvSpPr/>
          <p:nvPr userDrawn="1"/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BE3319B8-519E-40E9-8C0E-587A72921E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D9263EB2-E680-49BA-89F1-F6FBDF2D9C0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894BB9FA-A2ED-41D1-9E27-D1F975F9886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DDCC2EC0-8543-4AC3-8FBE-517B029A251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60" name="Pladsholder til tekst 7">
            <a:extLst>
              <a:ext uri="{FF2B5EF4-FFF2-40B4-BE49-F238E27FC236}">
                <a16:creationId xmlns:a16="http://schemas.microsoft.com/office/drawing/2014/main" id="{4B7A16AA-060C-4CD1-9D58-DD7064942F74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61" name="Pladsholder til tekst 7">
            <a:extLst>
              <a:ext uri="{FF2B5EF4-FFF2-40B4-BE49-F238E27FC236}">
                <a16:creationId xmlns:a16="http://schemas.microsoft.com/office/drawing/2014/main" id="{53DB55AC-6AC4-44D7-AC1C-AFB1F7A6438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7E72E973-BA89-4FF3-A7D0-838610887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B5662139-71C8-4EB9-853D-4F1BA72D9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ECE37A68-6D71-438F-B5E4-029C142A28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E026825D-BF01-4798-B72D-C59A13CB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7" name="Pladsholder til tekst 7">
            <a:extLst>
              <a:ext uri="{FF2B5EF4-FFF2-40B4-BE49-F238E27FC236}">
                <a16:creationId xmlns:a16="http://schemas.microsoft.com/office/drawing/2014/main" id="{5A05CAF3-FAB9-4BE7-8733-59F2B8466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8" name="Pladsholder til tekst 7">
            <a:extLst>
              <a:ext uri="{FF2B5EF4-FFF2-40B4-BE49-F238E27FC236}">
                <a16:creationId xmlns:a16="http://schemas.microsoft.com/office/drawing/2014/main" id="{3A3BF172-A391-4B06-BF86-A1119273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9" name="Pladsholder til tekst 7">
            <a:extLst>
              <a:ext uri="{FF2B5EF4-FFF2-40B4-BE49-F238E27FC236}">
                <a16:creationId xmlns:a16="http://schemas.microsoft.com/office/drawing/2014/main" id="{44E1A53B-8BA5-4970-B034-F03F08B27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0" name="Pladsholder til tekst 7">
            <a:extLst>
              <a:ext uri="{FF2B5EF4-FFF2-40B4-BE49-F238E27FC236}">
                <a16:creationId xmlns:a16="http://schemas.microsoft.com/office/drawing/2014/main" id="{11EF52BB-18D0-4605-82A9-74BCFD648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1" name="Pladsholder til tekst 7">
            <a:extLst>
              <a:ext uri="{FF2B5EF4-FFF2-40B4-BE49-F238E27FC236}">
                <a16:creationId xmlns:a16="http://schemas.microsoft.com/office/drawing/2014/main" id="{5FCCE33B-8E73-4040-BAA2-A218D64DE4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1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965481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965481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965481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965481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384F8A-8913-4676-96CE-CD0CD647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0479298-BFAD-4088-9E1F-9E0D6BCED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37D62A5-9A70-43DC-9FB4-A322833B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E59909E4-8FA0-46C6-84E0-115F89CAF5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78521653-29EE-4728-85AA-E5712944C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658415F1-7EA0-4D15-8877-3A8E9300E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1410F83-ECF2-4E75-B584-3DA2EAF56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9A54AFD2-87F8-44B0-A142-E785F4EFA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9E6581A5-C275-43A6-A3DC-689B8D84B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8F1F3945-A3FB-48FD-B404-F63EC296E8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9A24DF51-2ACB-408F-B996-80093BEF8D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054AA2B-A473-44C5-9F92-5013B72F2D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589A1743-23F5-4FA4-930A-0101D126E8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1580BECD-5974-4E9E-ABB0-2E49BC36C3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1E77FF20-D70F-4D5B-AA0E-F95C844962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6A49EB85-724B-4981-8AA3-A32383786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74ACA55F-EBB1-4A53-999C-3D4C3C5C82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145EAA9E-CC3A-4954-9CD9-679DEAD10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1AA40DAB-4BAA-4CB8-96B2-D7B58C10E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ABA422C2-2845-40F1-A7F4-FBC776C230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09D7CB4-3C90-4CB5-A7A4-830370864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4381D52C-7149-4627-969A-140D499D0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4A2C742-0564-483B-9F8A-B1CC4F458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B39E72AF-C1DE-4885-9A34-572663333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D73CB851-B68B-4FE9-8D82-555C75F361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2AEE3704-DDD3-4309-AA39-4623D27E78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C5D13959-5975-4770-B374-3A0338C684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E6BE6E3F-79D3-4B8E-B1CB-1864E420E3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72B50563-F5C9-4341-A5CA-13BD0E7B0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8AFE0861-1CC7-4058-B014-CDFC824334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7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F095C2A5-17AB-453C-B1AE-D3F281806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DCF7A4E-AC69-4A35-B765-4388CA18F9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DBFF8424-5CE7-4E76-B0EE-67D2E5B1CB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F9B67927-03BE-4C61-9062-A3453249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286ACE06-EEFE-4047-8914-8916B384F2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94C252FC-817E-4B4F-80BF-BA09D4206C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2BB63008-4A14-45A3-9E36-13F0B4BE6F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1A063BB-832E-43C5-AC61-5FFBE123D1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A71E00A5-D4A4-484E-92F4-EDAB661DA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538F311C-98A4-4F2C-AF71-C33EE63408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369508DD-16DB-432E-B375-755DF4577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D9552617-95F8-4B4C-962D-EA0FC8D6C3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FD8EE1F3-D652-49CD-B975-5994ECC07D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2BBCD97-01E4-46C5-B56F-DF1C8E0B7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712092F0-5115-4F9A-A21D-F25224BBE4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4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49209ADC-5A0C-4147-B7A6-2509C72D56A0}"/>
              </a:ext>
            </a:extLst>
          </p:cNvPr>
          <p:cNvCxnSpPr>
            <a:cxnSpLocks/>
          </p:cNvCxnSpPr>
          <p:nvPr userDrawn="1"/>
        </p:nvCxnSpPr>
        <p:spPr>
          <a:xfrm>
            <a:off x="5132389" y="2518129"/>
            <a:ext cx="568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190A30AA-3B44-46A0-B19A-086DB78B65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4485" y="3926242"/>
            <a:ext cx="640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Bue 50">
            <a:extLst>
              <a:ext uri="{FF2B5EF4-FFF2-40B4-BE49-F238E27FC236}">
                <a16:creationId xmlns:a16="http://schemas.microsoft.com/office/drawing/2014/main" id="{E2AC187E-01BE-4228-BAD4-F37EF90CA05B}"/>
              </a:ext>
            </a:extLst>
          </p:cNvPr>
          <p:cNvSpPr>
            <a:spLocks noChangeAspect="1"/>
          </p:cNvSpPr>
          <p:nvPr userDrawn="1"/>
        </p:nvSpPr>
        <p:spPr>
          <a:xfrm>
            <a:off x="10188927" y="2518129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Bue 51">
            <a:extLst>
              <a:ext uri="{FF2B5EF4-FFF2-40B4-BE49-F238E27FC236}">
                <a16:creationId xmlns:a16="http://schemas.microsoft.com/office/drawing/2014/main" id="{57888D71-3067-4010-AA45-FDA68C499AC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188924" y="2513073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6C0DE4ED-1267-4B00-93DE-E9224EDF43ED}"/>
              </a:ext>
            </a:extLst>
          </p:cNvPr>
          <p:cNvGrpSpPr/>
          <p:nvPr userDrawn="1"/>
        </p:nvGrpSpPr>
        <p:grpSpPr>
          <a:xfrm flipH="1">
            <a:off x="3802882" y="3921186"/>
            <a:ext cx="1260003" cy="1421878"/>
            <a:chOff x="5616999" y="4146501"/>
            <a:chExt cx="1260003" cy="1264496"/>
          </a:xfrm>
        </p:grpSpPr>
        <p:sp>
          <p:nvSpPr>
            <p:cNvPr id="54" name="Bue 53">
              <a:extLst>
                <a:ext uri="{FF2B5EF4-FFF2-40B4-BE49-F238E27FC236}">
                  <a16:creationId xmlns:a16="http://schemas.microsoft.com/office/drawing/2014/main" id="{981C4134-F3B3-4BC7-A91F-6F3B73A1B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7002" y="4150997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Bue 54">
              <a:extLst>
                <a:ext uri="{FF2B5EF4-FFF2-40B4-BE49-F238E27FC236}">
                  <a16:creationId xmlns:a16="http://schemas.microsoft.com/office/drawing/2014/main" id="{54420059-B6FF-467A-BF06-481DDEEB476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616999" y="4146501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BFD637E7-01CA-4291-A0F8-616FE626FDB1}"/>
              </a:ext>
            </a:extLst>
          </p:cNvPr>
          <p:cNvCxnSpPr>
            <a:cxnSpLocks/>
          </p:cNvCxnSpPr>
          <p:nvPr userDrawn="1"/>
        </p:nvCxnSpPr>
        <p:spPr>
          <a:xfrm>
            <a:off x="4424483" y="5338008"/>
            <a:ext cx="4968000" cy="0"/>
          </a:xfrm>
          <a:prstGeom prst="line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DE76CA44-EA16-484D-8761-47A66579F9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79418" y="4330391"/>
            <a:ext cx="1969200" cy="1366463"/>
            <a:chOff x="9479419" y="4330391"/>
            <a:chExt cx="1743075" cy="1209551"/>
          </a:xfrm>
        </p:grpSpPr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5363556-890C-48AE-B618-6AF830FAC51C}"/>
                </a:ext>
              </a:extLst>
            </p:cNvPr>
            <p:cNvGrpSpPr/>
            <p:nvPr userDrawn="1"/>
          </p:nvGrpSpPr>
          <p:grpSpPr>
            <a:xfrm>
              <a:off x="9479419" y="4901081"/>
              <a:ext cx="1743075" cy="638861"/>
              <a:chOff x="6303309" y="4240881"/>
              <a:chExt cx="1743075" cy="638861"/>
            </a:xfrm>
          </p:grpSpPr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643AEAA3-6CDA-4936-B1DC-EC6D0370EFA7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5" cy="4286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9" name="Rektangel 58">
                <a:extLst>
                  <a:ext uri="{FF2B5EF4-FFF2-40B4-BE49-F238E27FC236}">
                    <a16:creationId xmlns:a16="http://schemas.microsoft.com/office/drawing/2014/main" id="{4FEE5CBE-0FDA-4045-B2BF-08EAF9334CB6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4" cy="21838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4B7165FD-8130-49AB-87FA-71F5552EE95B}"/>
                  </a:ext>
                </a:extLst>
              </p:cNvPr>
              <p:cNvSpPr/>
              <p:nvPr/>
            </p:nvSpPr>
            <p:spPr>
              <a:xfrm>
                <a:off x="6303309" y="4240881"/>
                <a:ext cx="1743075" cy="4286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9CB5AB-7F49-46B6-939E-1391D4D03EF2}"/>
                </a:ext>
              </a:extLst>
            </p:cNvPr>
            <p:cNvGrpSpPr/>
            <p:nvPr userDrawn="1"/>
          </p:nvGrpSpPr>
          <p:grpSpPr>
            <a:xfrm>
              <a:off x="10076832" y="4330391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2" name="Rektangel 61">
                <a:extLst>
                  <a:ext uri="{FF2B5EF4-FFF2-40B4-BE49-F238E27FC236}">
                    <a16:creationId xmlns:a16="http://schemas.microsoft.com/office/drawing/2014/main" id="{BDEDA1DD-A894-4252-B243-F6F1A64DAD5D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D4EB1C2F-9B6E-4D70-8618-F4F9438BE4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FCBE25A7-64FD-4483-93B9-56E010335D1A}"/>
                </a:ext>
              </a:extLst>
            </p:cNvPr>
            <p:cNvGrpSpPr/>
            <p:nvPr userDrawn="1"/>
          </p:nvGrpSpPr>
          <p:grpSpPr>
            <a:xfrm>
              <a:off x="10453070" y="4558680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57AA1D3C-4B16-4650-B07C-0F75B506D3AB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CE11751E-86F3-41A6-93DB-05D962BE1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C8992EFC-2C46-410B-80ED-00F1C1C7660F}"/>
                </a:ext>
              </a:extLst>
            </p:cNvPr>
            <p:cNvSpPr/>
            <p:nvPr userDrawn="1"/>
          </p:nvSpPr>
          <p:spPr>
            <a:xfrm rot="5400000">
              <a:off x="10064010" y="4451216"/>
              <a:ext cx="464881" cy="367238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6BDB80F5-06B8-4924-8B09-D89ECD396D43}"/>
                </a:ext>
              </a:extLst>
            </p:cNvPr>
            <p:cNvSpPr/>
            <p:nvPr userDrawn="1"/>
          </p:nvSpPr>
          <p:spPr>
            <a:xfrm rot="5400000">
              <a:off x="10082085" y="4451698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207154A2-860B-43D2-A15A-D956BA3B3BF2}"/>
                </a:ext>
              </a:extLst>
            </p:cNvPr>
            <p:cNvSpPr/>
            <p:nvPr userDrawn="1"/>
          </p:nvSpPr>
          <p:spPr>
            <a:xfrm rot="5400000">
              <a:off x="10149176" y="4599979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40FAC0DB-3631-4F2E-B636-EBA2C3DC7CFB}"/>
                </a:ext>
              </a:extLst>
            </p:cNvPr>
            <p:cNvSpPr/>
            <p:nvPr userDrawn="1"/>
          </p:nvSpPr>
          <p:spPr>
            <a:xfrm rot="5400000">
              <a:off x="10224606" y="4556546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CA37109-7511-419A-AC78-C33D8E4CDBBE}"/>
                </a:ext>
              </a:extLst>
            </p:cNvPr>
            <p:cNvSpPr/>
            <p:nvPr userDrawn="1"/>
          </p:nvSpPr>
          <p:spPr>
            <a:xfrm rot="5400000">
              <a:off x="10285346" y="469851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9D10A2ED-C239-4014-AD50-5ED16F42114E}"/>
                </a:ext>
              </a:extLst>
            </p:cNvPr>
            <p:cNvSpPr/>
            <p:nvPr userDrawn="1"/>
          </p:nvSpPr>
          <p:spPr>
            <a:xfrm rot="5400000">
              <a:off x="10367209" y="465219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3" name="Delvis cirkel 72">
            <a:extLst>
              <a:ext uri="{FF2B5EF4-FFF2-40B4-BE49-F238E27FC236}">
                <a16:creationId xmlns:a16="http://schemas.microsoft.com/office/drawing/2014/main" id="{3B8C5E55-F1AC-4624-999D-8C4B17EC621B}"/>
              </a:ext>
            </a:extLst>
          </p:cNvPr>
          <p:cNvSpPr>
            <a:spLocks noChangeAspect="1"/>
          </p:cNvSpPr>
          <p:nvPr userDrawn="1"/>
        </p:nvSpPr>
        <p:spPr>
          <a:xfrm>
            <a:off x="8684118" y="4675215"/>
            <a:ext cx="2964634" cy="818963"/>
          </a:xfrm>
          <a:prstGeom prst="pie">
            <a:avLst>
              <a:gd name="adj1" fmla="val 592718"/>
              <a:gd name="adj2" fmla="val 1939236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1843FFFA-85CB-4C97-9043-471F2305EA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02882" y="1668692"/>
            <a:ext cx="1976271" cy="1224000"/>
            <a:chOff x="3499072" y="1895117"/>
            <a:chExt cx="1750789" cy="1084349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0161158-DE8F-49F1-9D2E-49C1806F4A3A}"/>
                </a:ext>
              </a:extLst>
            </p:cNvPr>
            <p:cNvSpPr/>
            <p:nvPr/>
          </p:nvSpPr>
          <p:spPr>
            <a:xfrm>
              <a:off x="3506786" y="2550841"/>
              <a:ext cx="1743075" cy="4286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F9FE7780-2005-4DF3-9E83-3F2B82FBDC9A}"/>
                </a:ext>
              </a:extLst>
            </p:cNvPr>
            <p:cNvSpPr/>
            <p:nvPr/>
          </p:nvSpPr>
          <p:spPr>
            <a:xfrm>
              <a:off x="3506786" y="2550841"/>
              <a:ext cx="1743074" cy="2183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6EA7011-2C67-4848-B2E0-93FB6961EFB4}"/>
                </a:ext>
              </a:extLst>
            </p:cNvPr>
            <p:cNvSpPr/>
            <p:nvPr/>
          </p:nvSpPr>
          <p:spPr>
            <a:xfrm>
              <a:off x="3506786" y="2340605"/>
              <a:ext cx="1743075" cy="4286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2A1DBFD8-F463-4E02-A9FE-326D6DE636A0}"/>
                </a:ext>
              </a:extLst>
            </p:cNvPr>
            <p:cNvSpPr/>
            <p:nvPr/>
          </p:nvSpPr>
          <p:spPr>
            <a:xfrm>
              <a:off x="4378849" y="1938338"/>
              <a:ext cx="18000" cy="6325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7" name="Delvis cirkel 46">
              <a:extLst>
                <a:ext uri="{FF2B5EF4-FFF2-40B4-BE49-F238E27FC236}">
                  <a16:creationId xmlns:a16="http://schemas.microsoft.com/office/drawing/2014/main" id="{8702EFE5-2212-4373-97F4-647AF63FD7CF}"/>
                </a:ext>
              </a:extLst>
            </p:cNvPr>
            <p:cNvSpPr/>
            <p:nvPr/>
          </p:nvSpPr>
          <p:spPr>
            <a:xfrm>
              <a:off x="3499072" y="2347690"/>
              <a:ext cx="1743076" cy="428625"/>
            </a:xfrm>
            <a:prstGeom prst="pie">
              <a:avLst>
                <a:gd name="adj1" fmla="val 395265"/>
                <a:gd name="adj2" fmla="val 2113435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48" name="Bølge 47">
              <a:extLst>
                <a:ext uri="{FF2B5EF4-FFF2-40B4-BE49-F238E27FC236}">
                  <a16:creationId xmlns:a16="http://schemas.microsoft.com/office/drawing/2014/main" id="{FA7A01CC-1063-4610-8D56-EAD07EA7E062}"/>
                </a:ext>
              </a:extLst>
            </p:cNvPr>
            <p:cNvSpPr/>
            <p:nvPr/>
          </p:nvSpPr>
          <p:spPr>
            <a:xfrm>
              <a:off x="4396849" y="1937545"/>
              <a:ext cx="302151" cy="272256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B207C00-C058-4194-AE36-4C026B6411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1849" y="1895117"/>
              <a:ext cx="72000" cy="7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4" name="Rektangel 73">
            <a:extLst>
              <a:ext uri="{FF2B5EF4-FFF2-40B4-BE49-F238E27FC236}">
                <a16:creationId xmlns:a16="http://schemas.microsoft.com/office/drawing/2014/main" id="{0A3DDEDC-7AC8-4995-9C89-AF14071F0B0E}"/>
              </a:ext>
            </a:extLst>
          </p:cNvPr>
          <p:cNvSpPr/>
          <p:nvPr userDrawn="1"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5" name="Ligebenet trekant 74">
            <a:extLst>
              <a:ext uri="{FF2B5EF4-FFF2-40B4-BE49-F238E27FC236}">
                <a16:creationId xmlns:a16="http://schemas.microsoft.com/office/drawing/2014/main" id="{1E7F9902-96BD-4109-A383-93C0021853AC}"/>
              </a:ext>
            </a:extLst>
          </p:cNvPr>
          <p:cNvSpPr/>
          <p:nvPr userDrawn="1"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6" name="Pladsholder til tekst 2">
            <a:extLst>
              <a:ext uri="{FF2B5EF4-FFF2-40B4-BE49-F238E27FC236}">
                <a16:creationId xmlns:a16="http://schemas.microsoft.com/office/drawing/2014/main" id="{874054DA-6037-4BE2-B2B5-218E61E2BF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8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6F04D43-F3B9-4272-8237-8102477F6CA0}"/>
              </a:ext>
            </a:extLst>
          </p:cNvPr>
          <p:cNvSpPr/>
          <p:nvPr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10DBBEDE-6C73-48DA-B529-46B704B198FF}"/>
              </a:ext>
            </a:extLst>
          </p:cNvPr>
          <p:cNvSpPr/>
          <p:nvPr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DF97EFDD-256A-492D-A344-3559A1D53B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6252" y="1683336"/>
            <a:ext cx="7192219" cy="4284000"/>
            <a:chOff x="3990198" y="1516017"/>
            <a:chExt cx="7471106" cy="4450117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E51787F0-0216-4DB6-ACB8-116CBE4743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90198" y="2183284"/>
              <a:ext cx="7471106" cy="3782850"/>
              <a:chOff x="4492716" y="3334701"/>
              <a:chExt cx="5145595" cy="2605373"/>
            </a:xfrm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86C095BB-2D1A-4131-A91D-F3223E4302A5}"/>
                  </a:ext>
                </a:extLst>
              </p:cNvPr>
              <p:cNvSpPr/>
              <p:nvPr/>
            </p:nvSpPr>
            <p:spPr>
              <a:xfrm rot="5400000" flipV="1">
                <a:off x="7251884" y="3195686"/>
                <a:ext cx="1878615" cy="2894238"/>
              </a:xfrm>
              <a:prstGeom prst="parallelogram">
                <a:avLst>
                  <a:gd name="adj" fmla="val 5644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9C716927-5CAC-49A3-8E44-699BC79B3396}"/>
                  </a:ext>
                </a:extLst>
              </p:cNvPr>
              <p:cNvGrpSpPr/>
              <p:nvPr/>
            </p:nvGrpSpPr>
            <p:grpSpPr>
              <a:xfrm>
                <a:off x="7380466" y="3334701"/>
                <a:ext cx="2257844" cy="1253419"/>
                <a:chOff x="5867465" y="3140257"/>
                <a:chExt cx="2257844" cy="1253419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36AE33A6-655B-4B89-95FA-EAFCDE0CD833}"/>
                    </a:ext>
                  </a:extLst>
                </p:cNvPr>
                <p:cNvSpPr/>
                <p:nvPr/>
              </p:nvSpPr>
              <p:spPr>
                <a:xfrm>
                  <a:off x="6210299" y="3420500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C6375358-FEB5-4264-BD9C-51110EB689F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461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2691FE01-8237-49F6-8796-02AC054E4459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2" name="Parallelogram 41">
                  <a:extLst>
                    <a:ext uri="{FF2B5EF4-FFF2-40B4-BE49-F238E27FC236}">
                      <a16:creationId xmlns:a16="http://schemas.microsoft.com/office/drawing/2014/main" id="{85119C47-157F-4EE0-AF71-205446C00CAB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3" name="Parallelogram 42">
                  <a:extLst>
                    <a:ext uri="{FF2B5EF4-FFF2-40B4-BE49-F238E27FC236}">
                      <a16:creationId xmlns:a16="http://schemas.microsoft.com/office/drawing/2014/main" id="{550D8EF9-9842-4D2A-A303-82B16F3EA960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4" name="Parallelogram 43">
                  <a:extLst>
                    <a:ext uri="{FF2B5EF4-FFF2-40B4-BE49-F238E27FC236}">
                      <a16:creationId xmlns:a16="http://schemas.microsoft.com/office/drawing/2014/main" id="{454AEDEE-6131-4C45-BFD3-071C7F7AB543}"/>
                    </a:ext>
                  </a:extLst>
                </p:cNvPr>
                <p:cNvSpPr/>
                <p:nvPr/>
              </p:nvSpPr>
              <p:spPr>
                <a:xfrm rot="16200000">
                  <a:off x="6113101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5" name="Parallelogram 44">
                  <a:extLst>
                    <a:ext uri="{FF2B5EF4-FFF2-40B4-BE49-F238E27FC236}">
                      <a16:creationId xmlns:a16="http://schemas.microsoft.com/office/drawing/2014/main" id="{815C821E-32C1-407F-A637-E994B373CA04}"/>
                    </a:ext>
                  </a:extLst>
                </p:cNvPr>
                <p:cNvSpPr/>
                <p:nvPr/>
              </p:nvSpPr>
              <p:spPr>
                <a:xfrm rot="5400000" flipV="1">
                  <a:off x="7241912" y="3260711"/>
                  <a:ext cx="635058" cy="1131737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117C1068-6BF3-4C01-A56C-7A7D7A41FA36}"/>
                  </a:ext>
                </a:extLst>
              </p:cNvPr>
              <p:cNvSpPr/>
              <p:nvPr/>
            </p:nvSpPr>
            <p:spPr>
              <a:xfrm rot="1067907">
                <a:off x="7096348" y="4114698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9" name="Gruppe 18">
                <a:extLst>
                  <a:ext uri="{FF2B5EF4-FFF2-40B4-BE49-F238E27FC236}">
                    <a16:creationId xmlns:a16="http://schemas.microsoft.com/office/drawing/2014/main" id="{40102214-B33B-4563-B54A-54579DBC34B0}"/>
                  </a:ext>
                </a:extLst>
              </p:cNvPr>
              <p:cNvGrpSpPr/>
              <p:nvPr/>
            </p:nvGrpSpPr>
            <p:grpSpPr>
              <a:xfrm>
                <a:off x="5939074" y="4008841"/>
                <a:ext cx="2254600" cy="1256663"/>
                <a:chOff x="5870709" y="3137013"/>
                <a:chExt cx="2254600" cy="1256663"/>
              </a:xfrm>
            </p:grpSpPr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BF5C0EA3-7124-4257-B290-11FD2C40ECD8}"/>
                    </a:ext>
                  </a:extLst>
                </p:cNvPr>
                <p:cNvSpPr/>
                <p:nvPr/>
              </p:nvSpPr>
              <p:spPr>
                <a:xfrm>
                  <a:off x="6207055" y="3414012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3" name="Parallelogram 32">
                  <a:extLst>
                    <a:ext uri="{FF2B5EF4-FFF2-40B4-BE49-F238E27FC236}">
                      <a16:creationId xmlns:a16="http://schemas.microsoft.com/office/drawing/2014/main" id="{9306F96C-3E52-4B3F-830E-388AB3E2CAA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2452" y="289760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4" name="Parallelogram 33">
                  <a:extLst>
                    <a:ext uri="{FF2B5EF4-FFF2-40B4-BE49-F238E27FC236}">
                      <a16:creationId xmlns:a16="http://schemas.microsoft.com/office/drawing/2014/main" id="{B10EF3BC-BEEA-4D72-9BEC-489A5B398A13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137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5" name="Parallelogram 34">
                  <a:extLst>
                    <a:ext uri="{FF2B5EF4-FFF2-40B4-BE49-F238E27FC236}">
                      <a16:creationId xmlns:a16="http://schemas.microsoft.com/office/drawing/2014/main" id="{9A341374-7988-43A3-A230-ED6DCDBA86D4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6" name="Parallelogram 35">
                  <a:extLst>
                    <a:ext uri="{FF2B5EF4-FFF2-40B4-BE49-F238E27FC236}">
                      <a16:creationId xmlns:a16="http://schemas.microsoft.com/office/drawing/2014/main" id="{AA25B443-3BC6-44C5-8E8F-00C0F20B13E2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7" name="Parallelogram 36">
                  <a:extLst>
                    <a:ext uri="{FF2B5EF4-FFF2-40B4-BE49-F238E27FC236}">
                      <a16:creationId xmlns:a16="http://schemas.microsoft.com/office/drawing/2014/main" id="{857606BA-1844-413F-9D17-077A753FF375}"/>
                    </a:ext>
                  </a:extLst>
                </p:cNvPr>
                <p:cNvSpPr/>
                <p:nvPr/>
              </p:nvSpPr>
              <p:spPr>
                <a:xfrm rot="16200000">
                  <a:off x="6119589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F7B2353B-3636-44A6-B44F-ACF8229C18C6}"/>
                    </a:ext>
                  </a:extLst>
                </p:cNvPr>
                <p:cNvSpPr/>
                <p:nvPr/>
              </p:nvSpPr>
              <p:spPr>
                <a:xfrm rot="5400000" flipV="1">
                  <a:off x="7242049" y="3258569"/>
                  <a:ext cx="635058" cy="1131462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9FBE41A7-9022-4F8D-A8BB-7889908F6620}"/>
                  </a:ext>
                </a:extLst>
              </p:cNvPr>
              <p:cNvSpPr/>
              <p:nvPr/>
            </p:nvSpPr>
            <p:spPr>
              <a:xfrm rot="1067907">
                <a:off x="5651712" y="4790684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1F017EAA-2E3B-4AC1-BA3E-4AE8B5895F35}"/>
                  </a:ext>
                </a:extLst>
              </p:cNvPr>
              <p:cNvSpPr/>
              <p:nvPr/>
            </p:nvSpPr>
            <p:spPr>
              <a:xfrm rot="1067907">
                <a:off x="5642152" y="450747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76B82BAD-1559-4645-9B37-A3148B803E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2716" y="4689641"/>
                <a:ext cx="2251356" cy="1250433"/>
                <a:chOff x="5888242" y="4060866"/>
                <a:chExt cx="2251356" cy="1250433"/>
              </a:xfrm>
            </p:grpSpPr>
            <p:sp>
              <p:nvSpPr>
                <p:cNvPr id="25" name="Rektangel 24">
                  <a:extLst>
                    <a:ext uri="{FF2B5EF4-FFF2-40B4-BE49-F238E27FC236}">
                      <a16:creationId xmlns:a16="http://schemas.microsoft.com/office/drawing/2014/main" id="{EB3A27D6-8D66-4D36-B646-5A54A88BF75B}"/>
                    </a:ext>
                  </a:extLst>
                </p:cNvPr>
                <p:cNvSpPr/>
                <p:nvPr/>
              </p:nvSpPr>
              <p:spPr>
                <a:xfrm>
                  <a:off x="6224588" y="4338123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91C5F5C8-CE25-4F44-A406-B0D36D74AFB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58904" y="3815230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7" name="Parallelogram 26">
                  <a:extLst>
                    <a:ext uri="{FF2B5EF4-FFF2-40B4-BE49-F238E27FC236}">
                      <a16:creationId xmlns:a16="http://schemas.microsoft.com/office/drawing/2014/main" id="{EE806253-C0B9-473D-B19D-7611D62D3729}"/>
                    </a:ext>
                  </a:extLst>
                </p:cNvPr>
                <p:cNvSpPr/>
                <p:nvPr/>
              </p:nvSpPr>
              <p:spPr>
                <a:xfrm rot="5400000" flipV="1">
                  <a:off x="6133878" y="3815488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8" name="Parallelogram 27">
                  <a:extLst>
                    <a:ext uri="{FF2B5EF4-FFF2-40B4-BE49-F238E27FC236}">
                      <a16:creationId xmlns:a16="http://schemas.microsoft.com/office/drawing/2014/main" id="{851BD3F4-6DAD-4180-9281-812D2C513905}"/>
                    </a:ext>
                  </a:extLst>
                </p:cNvPr>
                <p:cNvSpPr/>
                <p:nvPr/>
              </p:nvSpPr>
              <p:spPr>
                <a:xfrm rot="16200000">
                  <a:off x="6133878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9" name="Parallelogram 28">
                  <a:extLst>
                    <a:ext uri="{FF2B5EF4-FFF2-40B4-BE49-F238E27FC236}">
                      <a16:creationId xmlns:a16="http://schemas.microsoft.com/office/drawing/2014/main" id="{BCA2B517-C08E-47F6-8467-A6C576D57F1D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D1E060C8-997B-48C3-ABFE-DF3189153CCA}"/>
                    </a:ext>
                  </a:extLst>
                </p:cNvPr>
                <p:cNvSpPr/>
                <p:nvPr/>
              </p:nvSpPr>
              <p:spPr>
                <a:xfrm rot="16200000">
                  <a:off x="6133878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1" name="Parallelogram 30">
                  <a:extLst>
                    <a:ext uri="{FF2B5EF4-FFF2-40B4-BE49-F238E27FC236}">
                      <a16:creationId xmlns:a16="http://schemas.microsoft.com/office/drawing/2014/main" id="{23E2FC97-A4E0-437A-86C9-1EE4CD64C2D4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10C5F8FB-204F-4AA6-A3A6-8171232020CC}"/>
                  </a:ext>
                </a:extLst>
              </p:cNvPr>
              <p:cNvSpPr/>
              <p:nvPr/>
            </p:nvSpPr>
            <p:spPr>
              <a:xfrm rot="1067907">
                <a:off x="7089560" y="383264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4" name="Ligebenet trekant 23">
                <a:extLst>
                  <a:ext uri="{FF2B5EF4-FFF2-40B4-BE49-F238E27FC236}">
                    <a16:creationId xmlns:a16="http://schemas.microsoft.com/office/drawing/2014/main" id="{7308D29B-C1FD-46B7-8C42-D81CD503FF9D}"/>
                  </a:ext>
                </a:extLst>
              </p:cNvPr>
              <p:cNvSpPr/>
              <p:nvPr/>
            </p:nvSpPr>
            <p:spPr>
              <a:xfrm rot="20580000">
                <a:off x="8542487" y="3483571"/>
                <a:ext cx="912731" cy="452829"/>
              </a:xfrm>
              <a:prstGeom prst="triangle">
                <a:avLst>
                  <a:gd name="adj" fmla="val 967"/>
                </a:avLst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34005773-0874-4920-90CC-11A523538F11}"/>
                </a:ext>
              </a:extLst>
            </p:cNvPr>
            <p:cNvSpPr/>
            <p:nvPr/>
          </p:nvSpPr>
          <p:spPr>
            <a:xfrm>
              <a:off x="9808568" y="1585892"/>
              <a:ext cx="29100" cy="102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Bølge 13">
              <a:extLst>
                <a:ext uri="{FF2B5EF4-FFF2-40B4-BE49-F238E27FC236}">
                  <a16:creationId xmlns:a16="http://schemas.microsoft.com/office/drawing/2014/main" id="{3D085299-3950-4433-BD09-5050FE741403}"/>
                </a:ext>
              </a:extLst>
            </p:cNvPr>
            <p:cNvSpPr/>
            <p:nvPr/>
          </p:nvSpPr>
          <p:spPr>
            <a:xfrm>
              <a:off x="9837669" y="1584610"/>
              <a:ext cx="488484" cy="440154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452B657-8F2F-49DE-983A-2B919F463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4918" y="1516017"/>
              <a:ext cx="116402" cy="116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9E833-3A38-4EBC-87C9-B3D0073E65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35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fuld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88" y="1557337"/>
            <a:ext cx="10944223" cy="453548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145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0502F-E17C-4323-9D6D-BD6DB10F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8C1D30-5C8F-464F-AB5C-E06C0EB66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81616A7-A7CA-43CA-8120-1FBCFFED6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379D92-48DC-4631-8358-E2F9FC6B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665B-F97D-415C-88F5-486C1A9D5FEA}" type="datetime1">
              <a:rPr lang="da-DK" smtClean="0"/>
              <a:t>16-06-2026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F76E51A-E8CA-46BB-92DE-CBE6E715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701E74-5FA9-4076-98F5-D2833EC8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53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halv sid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1665288"/>
            <a:ext cx="5233531" cy="431589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EC12CBA-B651-4801-AEFB-4AC4519595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4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halv sid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1665288"/>
            <a:ext cx="5233531" cy="431589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AD16C4-74B4-4CC1-B9B5-CDD670FBB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>
                <a:solidFill>
                  <a:schemeClr val="bg1"/>
                </a:solidFill>
              </a:rPr>
              <a:t>Lorem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ipsum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dolor</a:t>
            </a:r>
            <a:r>
              <a:rPr lang="da-DK" dirty="0">
                <a:solidFill>
                  <a:schemeClr val="bg1"/>
                </a:solidFill>
              </a:rPr>
              <a:t> sit </a:t>
            </a:r>
            <a:r>
              <a:rPr lang="da-DK" dirty="0" err="1">
                <a:solidFill>
                  <a:schemeClr val="bg1"/>
                </a:solidFill>
              </a:rPr>
              <a:t>amet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consectetur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adipiscing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elit</a:t>
            </a:r>
            <a:r>
              <a:rPr lang="da-DK" dirty="0">
                <a:solidFill>
                  <a:schemeClr val="bg1"/>
                </a:solidFill>
              </a:rPr>
              <a:t>. Vivamus non eros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urna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mollis</a:t>
            </a:r>
            <a:r>
              <a:rPr lang="da-DK" dirty="0">
                <a:solidFill>
                  <a:schemeClr val="bg1"/>
                </a:solidFill>
              </a:rPr>
              <a:t> finibus. </a:t>
            </a:r>
            <a:r>
              <a:rPr lang="da-DK" dirty="0" err="1">
                <a:solidFill>
                  <a:schemeClr val="bg1"/>
                </a:solidFill>
              </a:rPr>
              <a:t>Nulla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lacinia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ligula</a:t>
            </a:r>
            <a:r>
              <a:rPr lang="da-DK" dirty="0">
                <a:solidFill>
                  <a:schemeClr val="bg1"/>
                </a:solidFill>
              </a:rPr>
              <a:t> ut </a:t>
            </a:r>
            <a:r>
              <a:rPr lang="da-DK" dirty="0" err="1">
                <a:solidFill>
                  <a:schemeClr val="bg1"/>
                </a:solidFill>
              </a:rPr>
              <a:t>eleifend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vestibulum</a:t>
            </a:r>
            <a:r>
              <a:rPr lang="da-DK" dirty="0">
                <a:solidFill>
                  <a:schemeClr val="bg1"/>
                </a:solidFill>
              </a:rPr>
              <a:t>. </a:t>
            </a:r>
            <a:r>
              <a:rPr lang="da-DK" dirty="0" err="1">
                <a:solidFill>
                  <a:schemeClr val="bg1"/>
                </a:solidFill>
              </a:rPr>
              <a:t>Nullam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semper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mollis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dolor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fermentum</a:t>
            </a:r>
            <a:r>
              <a:rPr lang="da-DK" dirty="0">
                <a:solidFill>
                  <a:schemeClr val="bg1"/>
                </a:solidFill>
              </a:rPr>
              <a:t>. </a:t>
            </a:r>
            <a:endParaRPr lang="da-DK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5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347657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9FB825-220A-48FA-A6D1-E9A6C5AEF9C1}"/>
              </a:ext>
            </a:extLst>
          </p:cNvPr>
          <p:cNvGrpSpPr/>
          <p:nvPr userDrawn="1"/>
        </p:nvGrpSpPr>
        <p:grpSpPr>
          <a:xfrm>
            <a:off x="6443096" y="2874413"/>
            <a:ext cx="4767787" cy="2971852"/>
            <a:chOff x="712082" y="2111604"/>
            <a:chExt cx="6075213" cy="3923488"/>
          </a:xfrm>
        </p:grpSpPr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D12915CE-017F-4839-9114-B988E231832D}"/>
                </a:ext>
              </a:extLst>
            </p:cNvPr>
            <p:cNvSpPr/>
            <p:nvPr/>
          </p:nvSpPr>
          <p:spPr>
            <a:xfrm>
              <a:off x="5666845" y="2201220"/>
              <a:ext cx="40786" cy="479352"/>
            </a:xfrm>
            <a:prstGeom prst="roundRect">
              <a:avLst>
                <a:gd name="adj" fmla="val 32882"/>
              </a:avLst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3B7CC597-79A8-4ECC-A362-62EE66962B07}"/>
                </a:ext>
              </a:extLst>
            </p:cNvPr>
            <p:cNvSpPr/>
            <p:nvPr/>
          </p:nvSpPr>
          <p:spPr>
            <a:xfrm>
              <a:off x="5594613" y="2584720"/>
              <a:ext cx="185142" cy="273382"/>
            </a:xfrm>
            <a:prstGeom prst="roundRect">
              <a:avLst>
                <a:gd name="adj" fmla="val 3288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75E23005-5306-4743-A369-75D0D8F3AA49}"/>
                </a:ext>
              </a:extLst>
            </p:cNvPr>
            <p:cNvSpPr/>
            <p:nvPr/>
          </p:nvSpPr>
          <p:spPr>
            <a:xfrm>
              <a:off x="5503218" y="2638500"/>
              <a:ext cx="367281" cy="273382"/>
            </a:xfrm>
            <a:prstGeom prst="roundRect">
              <a:avLst>
                <a:gd name="adj" fmla="val 32882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1FD8A96C-FFB6-4902-A26D-1A5FDA42DFEF}"/>
                </a:ext>
              </a:extLst>
            </p:cNvPr>
            <p:cNvGrpSpPr/>
            <p:nvPr/>
          </p:nvGrpSpPr>
          <p:grpSpPr>
            <a:xfrm>
              <a:off x="2852905" y="4409245"/>
              <a:ext cx="1032122" cy="975758"/>
              <a:chOff x="1610213" y="4933721"/>
              <a:chExt cx="1169253" cy="1099213"/>
            </a:xfrm>
          </p:grpSpPr>
          <p:grpSp>
            <p:nvGrpSpPr>
              <p:cNvPr id="387" name="Gruppe 386">
                <a:extLst>
                  <a:ext uri="{FF2B5EF4-FFF2-40B4-BE49-F238E27FC236}">
                    <a16:creationId xmlns:a16="http://schemas.microsoft.com/office/drawing/2014/main" id="{4BE69B33-6A0F-461B-AD97-8BAC60632EB8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93" name="Rektangel 392">
                  <a:extLst>
                    <a:ext uri="{FF2B5EF4-FFF2-40B4-BE49-F238E27FC236}">
                      <a16:creationId xmlns:a16="http://schemas.microsoft.com/office/drawing/2014/main" id="{EA8A4F5E-C08D-4F3E-83CC-7160CCC2B9EC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94" name="Rektangel: afrundede hjørner 393">
                  <a:extLst>
                    <a:ext uri="{FF2B5EF4-FFF2-40B4-BE49-F238E27FC236}">
                      <a16:creationId xmlns:a16="http://schemas.microsoft.com/office/drawing/2014/main" id="{616B30AF-441E-405F-B45D-63D1D6DE67F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8" name="Ellipse 387">
                <a:extLst>
                  <a:ext uri="{FF2B5EF4-FFF2-40B4-BE49-F238E27FC236}">
                    <a16:creationId xmlns:a16="http://schemas.microsoft.com/office/drawing/2014/main" id="{CBFEC183-09F6-4E44-8714-84DB92B2F03E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9" name="Ellipse 388">
                <a:extLst>
                  <a:ext uri="{FF2B5EF4-FFF2-40B4-BE49-F238E27FC236}">
                    <a16:creationId xmlns:a16="http://schemas.microsoft.com/office/drawing/2014/main" id="{414CDBAA-F375-4AB1-853D-6F674C111FAB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49A05CC0-2FA9-485A-B9C3-066E0A087D2A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5CBC264F-1743-4DA0-9514-A049FBDA5B69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E0F5E750-A5E6-4319-B73B-ECDB8BFED00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76CB85A7-D23B-402F-872F-4B4CC09D3C39}"/>
                </a:ext>
              </a:extLst>
            </p:cNvPr>
            <p:cNvGrpSpPr/>
            <p:nvPr/>
          </p:nvGrpSpPr>
          <p:grpSpPr>
            <a:xfrm flipH="1">
              <a:off x="4708158" y="4232264"/>
              <a:ext cx="1032122" cy="975758"/>
              <a:chOff x="1610213" y="4933721"/>
              <a:chExt cx="1169253" cy="1099213"/>
            </a:xfrm>
          </p:grpSpPr>
          <p:grpSp>
            <p:nvGrpSpPr>
              <p:cNvPr id="379" name="Gruppe 378">
                <a:extLst>
                  <a:ext uri="{FF2B5EF4-FFF2-40B4-BE49-F238E27FC236}">
                    <a16:creationId xmlns:a16="http://schemas.microsoft.com/office/drawing/2014/main" id="{CD71C443-C53E-4435-A672-34EBE422BB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85" name="Rektangel 384">
                  <a:extLst>
                    <a:ext uri="{FF2B5EF4-FFF2-40B4-BE49-F238E27FC236}">
                      <a16:creationId xmlns:a16="http://schemas.microsoft.com/office/drawing/2014/main" id="{5D850C96-F3F9-4F41-858A-1DB87CF271D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86" name="Rektangel: afrundede hjørner 385">
                  <a:extLst>
                    <a:ext uri="{FF2B5EF4-FFF2-40B4-BE49-F238E27FC236}">
                      <a16:creationId xmlns:a16="http://schemas.microsoft.com/office/drawing/2014/main" id="{4A429EE3-7A63-41AC-8AB9-68379B66C2B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EC9227BD-3396-4B5F-8F18-04B480FA0A1A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0C49A90A-535D-4ED6-947D-1BFC15A21AA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818C8BDE-F9E2-43FA-897D-84FF4EF3EA9E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3" name="Ellipse 382">
                <a:extLst>
                  <a:ext uri="{FF2B5EF4-FFF2-40B4-BE49-F238E27FC236}">
                    <a16:creationId xmlns:a16="http://schemas.microsoft.com/office/drawing/2014/main" id="{6B41002B-B795-4B5E-B00C-F986EA1BD58C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CA459810-9B4D-42AA-86B4-EFEA010AC3DA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6B4B2F8-BBD8-4854-8738-0ED5CF3ECA6F}"/>
                </a:ext>
              </a:extLst>
            </p:cNvPr>
            <p:cNvGrpSpPr/>
            <p:nvPr/>
          </p:nvGrpSpPr>
          <p:grpSpPr>
            <a:xfrm>
              <a:off x="1654814" y="4240269"/>
              <a:ext cx="1167307" cy="975758"/>
              <a:chOff x="1501738" y="4933721"/>
              <a:chExt cx="1322399" cy="1099213"/>
            </a:xfrm>
          </p:grpSpPr>
          <p:grpSp>
            <p:nvGrpSpPr>
              <p:cNvPr id="371" name="Gruppe 370">
                <a:extLst>
                  <a:ext uri="{FF2B5EF4-FFF2-40B4-BE49-F238E27FC236}">
                    <a16:creationId xmlns:a16="http://schemas.microsoft.com/office/drawing/2014/main" id="{7435F622-C51B-4B7F-9C1F-9A9E535A82C7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77" name="Rektangel 376">
                  <a:extLst>
                    <a:ext uri="{FF2B5EF4-FFF2-40B4-BE49-F238E27FC236}">
                      <a16:creationId xmlns:a16="http://schemas.microsoft.com/office/drawing/2014/main" id="{F430B710-4439-4CB2-9C83-8297C479F18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78" name="Rektangel: afrundede hjørner 377">
                  <a:extLst>
                    <a:ext uri="{FF2B5EF4-FFF2-40B4-BE49-F238E27FC236}">
                      <a16:creationId xmlns:a16="http://schemas.microsoft.com/office/drawing/2014/main" id="{680CDE23-D095-43BD-82BA-B7C065D3FE3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CB9CE901-2022-4043-935F-730EDD6302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48B392EA-00D1-4118-BD73-5BF127A5F459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1004C8B-440B-4AB0-ADCB-82F72D54C33A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9F0CAA2B-5081-4E62-913E-16EC62AD5993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266454EB-8A46-4978-BC52-1A3DDA29D0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E4BA10-47BA-494C-9915-AEE6711DAF5F}"/>
                </a:ext>
              </a:extLst>
            </p:cNvPr>
            <p:cNvSpPr/>
            <p:nvPr/>
          </p:nvSpPr>
          <p:spPr>
            <a:xfrm>
              <a:off x="5349022" y="3608934"/>
              <a:ext cx="676596" cy="49331"/>
            </a:xfrm>
            <a:prstGeom prst="rect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AD5F2BE-4E82-484A-AA72-8EE9873A11DD}"/>
                </a:ext>
              </a:extLst>
            </p:cNvPr>
            <p:cNvSpPr/>
            <p:nvPr/>
          </p:nvSpPr>
          <p:spPr>
            <a:xfrm>
              <a:off x="5369458" y="3024191"/>
              <a:ext cx="635557" cy="151986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3C0407-1781-4843-961B-B7DF99D4C204}"/>
                </a:ext>
              </a:extLst>
            </p:cNvPr>
            <p:cNvSpPr/>
            <p:nvPr/>
          </p:nvSpPr>
          <p:spPr>
            <a:xfrm>
              <a:off x="5322102" y="3649311"/>
              <a:ext cx="730271" cy="2383866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A66262"/>
                </a:gs>
                <a:gs pos="100000">
                  <a:srgbClr val="9D494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323A793-FEF2-4C15-8DBF-F2272A972C84}"/>
                </a:ext>
              </a:extLst>
            </p:cNvPr>
            <p:cNvSpPr/>
            <p:nvPr/>
          </p:nvSpPr>
          <p:spPr>
            <a:xfrm>
              <a:off x="1827227" y="4970502"/>
              <a:ext cx="4119074" cy="105100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2CE29CAA-5E81-4346-B2C2-F9BFEF247DA2}"/>
                </a:ext>
              </a:extLst>
            </p:cNvPr>
            <p:cNvGrpSpPr/>
            <p:nvPr/>
          </p:nvGrpSpPr>
          <p:grpSpPr>
            <a:xfrm>
              <a:off x="1698371" y="4660669"/>
              <a:ext cx="4376784" cy="325426"/>
              <a:chOff x="1209635" y="3152432"/>
              <a:chExt cx="9240230" cy="585788"/>
            </a:xfrm>
          </p:grpSpPr>
          <p:sp>
            <p:nvSpPr>
              <p:cNvPr id="368" name="Retvinklet trekant 367">
                <a:extLst>
                  <a:ext uri="{FF2B5EF4-FFF2-40B4-BE49-F238E27FC236}">
                    <a16:creationId xmlns:a16="http://schemas.microsoft.com/office/drawing/2014/main" id="{AA6CEFBF-FBD7-4E5F-8328-AD416249F345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9" name="Rektangel 368">
                <a:extLst>
                  <a:ext uri="{FF2B5EF4-FFF2-40B4-BE49-F238E27FC236}">
                    <a16:creationId xmlns:a16="http://schemas.microsoft.com/office/drawing/2014/main" id="{BD584DE1-DAC4-4348-852F-F9E38DB98C11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0">
                    <a:srgbClr val="9D4949"/>
                  </a:gs>
                  <a:gs pos="24000">
                    <a:srgbClr val="874A49"/>
                  </a:gs>
                  <a:gs pos="53000">
                    <a:srgbClr val="9D4949"/>
                  </a:gs>
                  <a:gs pos="76000">
                    <a:srgbClr val="874A49"/>
                  </a:gs>
                  <a:gs pos="100000">
                    <a:srgbClr val="9D494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0" name="Retvinklet trekant 369">
                <a:extLst>
                  <a:ext uri="{FF2B5EF4-FFF2-40B4-BE49-F238E27FC236}">
                    <a16:creationId xmlns:a16="http://schemas.microsoft.com/office/drawing/2014/main" id="{1A865442-CDE4-4268-A59E-F1DF2C034D71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6396729-BCBD-4A52-8790-017196F5F590}"/>
                </a:ext>
              </a:extLst>
            </p:cNvPr>
            <p:cNvSpPr/>
            <p:nvPr/>
          </p:nvSpPr>
          <p:spPr>
            <a:xfrm>
              <a:off x="1698371" y="5054175"/>
              <a:ext cx="4376784" cy="25399"/>
            </a:xfrm>
            <a:prstGeom prst="rect">
              <a:avLst/>
            </a:prstGeom>
            <a:solidFill>
              <a:srgbClr val="9D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A5FBF21-4DE4-4DA8-A04C-53B6BB8EA6FE}"/>
                </a:ext>
              </a:extLst>
            </p:cNvPr>
            <p:cNvSpPr/>
            <p:nvPr/>
          </p:nvSpPr>
          <p:spPr>
            <a:xfrm>
              <a:off x="1718358" y="5079574"/>
              <a:ext cx="4336810" cy="953603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945E5E"/>
                </a:gs>
                <a:gs pos="100000">
                  <a:srgbClr val="945E5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B1B58F9-A653-40BF-8AD7-2EB84B53AA24}"/>
                </a:ext>
              </a:extLst>
            </p:cNvPr>
            <p:cNvGrpSpPr/>
            <p:nvPr/>
          </p:nvGrpSpPr>
          <p:grpSpPr>
            <a:xfrm>
              <a:off x="1827227" y="5182532"/>
              <a:ext cx="110215" cy="202903"/>
              <a:chOff x="1758507" y="5170209"/>
              <a:chExt cx="156925" cy="285896"/>
            </a:xfrm>
          </p:grpSpPr>
          <p:sp>
            <p:nvSpPr>
              <p:cNvPr id="365" name="Rektangel 364">
                <a:extLst>
                  <a:ext uri="{FF2B5EF4-FFF2-40B4-BE49-F238E27FC236}">
                    <a16:creationId xmlns:a16="http://schemas.microsoft.com/office/drawing/2014/main" id="{67A62152-E40F-4211-9440-07C34FC8100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6" name="Lige forbindelse 365">
                <a:extLst>
                  <a:ext uri="{FF2B5EF4-FFF2-40B4-BE49-F238E27FC236}">
                    <a16:creationId xmlns:a16="http://schemas.microsoft.com/office/drawing/2014/main" id="{96B8406A-0265-4C4C-8241-1A05382B7268}"/>
                  </a:ext>
                </a:extLst>
              </p:cNvPr>
              <p:cNvCxnSpPr>
                <a:cxnSpLocks/>
                <a:stCxn id="365" idx="0"/>
                <a:endCxn id="36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Lige forbindelse 366">
                <a:extLst>
                  <a:ext uri="{FF2B5EF4-FFF2-40B4-BE49-F238E27FC236}">
                    <a16:creationId xmlns:a16="http://schemas.microsoft.com/office/drawing/2014/main" id="{9AF71B64-D1F2-43F7-B0D9-75EF6483507D}"/>
                  </a:ext>
                </a:extLst>
              </p:cNvPr>
              <p:cNvCxnSpPr>
                <a:cxnSpLocks/>
                <a:stCxn id="365" idx="1"/>
                <a:endCxn id="36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A24DF649-D3F7-4864-8FFA-1BF208AE06EF}"/>
                </a:ext>
              </a:extLst>
            </p:cNvPr>
            <p:cNvGrpSpPr/>
            <p:nvPr/>
          </p:nvGrpSpPr>
          <p:grpSpPr>
            <a:xfrm>
              <a:off x="2018117" y="5182532"/>
              <a:ext cx="110215" cy="202903"/>
              <a:chOff x="1758507" y="5170209"/>
              <a:chExt cx="156925" cy="285896"/>
            </a:xfrm>
          </p:grpSpPr>
          <p:sp>
            <p:nvSpPr>
              <p:cNvPr id="362" name="Rektangel 361">
                <a:extLst>
                  <a:ext uri="{FF2B5EF4-FFF2-40B4-BE49-F238E27FC236}">
                    <a16:creationId xmlns:a16="http://schemas.microsoft.com/office/drawing/2014/main" id="{39484904-D904-46D7-A960-CBA002D8138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3" name="Lige forbindelse 362">
                <a:extLst>
                  <a:ext uri="{FF2B5EF4-FFF2-40B4-BE49-F238E27FC236}">
                    <a16:creationId xmlns:a16="http://schemas.microsoft.com/office/drawing/2014/main" id="{11D2B54A-410B-4B07-9EAB-B567D52DE7C6}"/>
                  </a:ext>
                </a:extLst>
              </p:cNvPr>
              <p:cNvCxnSpPr>
                <a:cxnSpLocks/>
                <a:stCxn id="362" idx="0"/>
                <a:endCxn id="36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Lige forbindelse 363">
                <a:extLst>
                  <a:ext uri="{FF2B5EF4-FFF2-40B4-BE49-F238E27FC236}">
                    <a16:creationId xmlns:a16="http://schemas.microsoft.com/office/drawing/2014/main" id="{A86CC369-AB9B-4A54-A534-66D473F16A9E}"/>
                  </a:ext>
                </a:extLst>
              </p:cNvPr>
              <p:cNvCxnSpPr>
                <a:cxnSpLocks/>
                <a:stCxn id="362" idx="1"/>
                <a:endCxn id="36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34052C9A-DAC0-4830-AE4C-8B4893A49835}"/>
                </a:ext>
              </a:extLst>
            </p:cNvPr>
            <p:cNvGrpSpPr/>
            <p:nvPr/>
          </p:nvGrpSpPr>
          <p:grpSpPr>
            <a:xfrm>
              <a:off x="2209008" y="5182532"/>
              <a:ext cx="110215" cy="202903"/>
              <a:chOff x="1758507" y="5170209"/>
              <a:chExt cx="156925" cy="285896"/>
            </a:xfrm>
          </p:grpSpPr>
          <p:sp>
            <p:nvSpPr>
              <p:cNvPr id="359" name="Rektangel 358">
                <a:extLst>
                  <a:ext uri="{FF2B5EF4-FFF2-40B4-BE49-F238E27FC236}">
                    <a16:creationId xmlns:a16="http://schemas.microsoft.com/office/drawing/2014/main" id="{18C8ACF2-9945-4EDD-B135-7BD3BA846EC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0" name="Lige forbindelse 359">
                <a:extLst>
                  <a:ext uri="{FF2B5EF4-FFF2-40B4-BE49-F238E27FC236}">
                    <a16:creationId xmlns:a16="http://schemas.microsoft.com/office/drawing/2014/main" id="{C0916117-582C-4283-88A3-B7B096BD7C13}"/>
                  </a:ext>
                </a:extLst>
              </p:cNvPr>
              <p:cNvCxnSpPr>
                <a:cxnSpLocks/>
                <a:stCxn id="359" idx="0"/>
                <a:endCxn id="35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Lige forbindelse 360">
                <a:extLst>
                  <a:ext uri="{FF2B5EF4-FFF2-40B4-BE49-F238E27FC236}">
                    <a16:creationId xmlns:a16="http://schemas.microsoft.com/office/drawing/2014/main" id="{450B1C7B-AC48-4A9E-A967-6B8B461ECB52}"/>
                  </a:ext>
                </a:extLst>
              </p:cNvPr>
              <p:cNvCxnSpPr>
                <a:cxnSpLocks/>
                <a:stCxn id="359" idx="1"/>
                <a:endCxn id="35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D386B1B-157A-4500-86E2-387132DC2004}"/>
                </a:ext>
              </a:extLst>
            </p:cNvPr>
            <p:cNvGrpSpPr/>
            <p:nvPr/>
          </p:nvGrpSpPr>
          <p:grpSpPr>
            <a:xfrm>
              <a:off x="2399898" y="5182532"/>
              <a:ext cx="110215" cy="202903"/>
              <a:chOff x="1758507" y="5170209"/>
              <a:chExt cx="156925" cy="285896"/>
            </a:xfrm>
          </p:grpSpPr>
          <p:sp>
            <p:nvSpPr>
              <p:cNvPr id="356" name="Rektangel 355">
                <a:extLst>
                  <a:ext uri="{FF2B5EF4-FFF2-40B4-BE49-F238E27FC236}">
                    <a16:creationId xmlns:a16="http://schemas.microsoft.com/office/drawing/2014/main" id="{340AD860-0F55-463E-9647-3D4412E0A6F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7" name="Lige forbindelse 356">
                <a:extLst>
                  <a:ext uri="{FF2B5EF4-FFF2-40B4-BE49-F238E27FC236}">
                    <a16:creationId xmlns:a16="http://schemas.microsoft.com/office/drawing/2014/main" id="{6BC5A970-5FEC-4197-BEFD-FF0F431AAF29}"/>
                  </a:ext>
                </a:extLst>
              </p:cNvPr>
              <p:cNvCxnSpPr>
                <a:cxnSpLocks/>
                <a:stCxn id="356" idx="0"/>
                <a:endCxn id="35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Lige forbindelse 357">
                <a:extLst>
                  <a:ext uri="{FF2B5EF4-FFF2-40B4-BE49-F238E27FC236}">
                    <a16:creationId xmlns:a16="http://schemas.microsoft.com/office/drawing/2014/main" id="{E1EBA77C-BA77-48C1-BF13-1BCD802E4BCD}"/>
                  </a:ext>
                </a:extLst>
              </p:cNvPr>
              <p:cNvCxnSpPr>
                <a:cxnSpLocks/>
                <a:stCxn id="356" idx="1"/>
                <a:endCxn id="35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DEA278B2-BA0C-40CD-A5AC-A5F2DFAD3A0F}"/>
                </a:ext>
              </a:extLst>
            </p:cNvPr>
            <p:cNvGrpSpPr/>
            <p:nvPr/>
          </p:nvGrpSpPr>
          <p:grpSpPr>
            <a:xfrm>
              <a:off x="2590789" y="5182532"/>
              <a:ext cx="110215" cy="202903"/>
              <a:chOff x="1758507" y="5170209"/>
              <a:chExt cx="156925" cy="285896"/>
            </a:xfrm>
          </p:grpSpPr>
          <p:sp>
            <p:nvSpPr>
              <p:cNvPr id="353" name="Rektangel 352">
                <a:extLst>
                  <a:ext uri="{FF2B5EF4-FFF2-40B4-BE49-F238E27FC236}">
                    <a16:creationId xmlns:a16="http://schemas.microsoft.com/office/drawing/2014/main" id="{7452BE6D-315E-4D21-9435-56C427210D0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4" name="Lige forbindelse 353">
                <a:extLst>
                  <a:ext uri="{FF2B5EF4-FFF2-40B4-BE49-F238E27FC236}">
                    <a16:creationId xmlns:a16="http://schemas.microsoft.com/office/drawing/2014/main" id="{87C8209A-CC92-47BE-9583-982FA0419DBF}"/>
                  </a:ext>
                </a:extLst>
              </p:cNvPr>
              <p:cNvCxnSpPr>
                <a:cxnSpLocks/>
                <a:stCxn id="353" idx="0"/>
                <a:endCxn id="35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Lige forbindelse 354">
                <a:extLst>
                  <a:ext uri="{FF2B5EF4-FFF2-40B4-BE49-F238E27FC236}">
                    <a16:creationId xmlns:a16="http://schemas.microsoft.com/office/drawing/2014/main" id="{44C45C34-81D9-45E9-9057-DAAD938997C8}"/>
                  </a:ext>
                </a:extLst>
              </p:cNvPr>
              <p:cNvCxnSpPr>
                <a:cxnSpLocks/>
                <a:stCxn id="353" idx="1"/>
                <a:endCxn id="35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F7B4A5F1-0498-4394-A1F0-EC4242030F58}"/>
                </a:ext>
              </a:extLst>
            </p:cNvPr>
            <p:cNvGrpSpPr/>
            <p:nvPr/>
          </p:nvGrpSpPr>
          <p:grpSpPr>
            <a:xfrm>
              <a:off x="2781680" y="5182532"/>
              <a:ext cx="110215" cy="202903"/>
              <a:chOff x="1758507" y="5170209"/>
              <a:chExt cx="156925" cy="285896"/>
            </a:xfrm>
          </p:grpSpPr>
          <p:sp>
            <p:nvSpPr>
              <p:cNvPr id="350" name="Rektangel 349">
                <a:extLst>
                  <a:ext uri="{FF2B5EF4-FFF2-40B4-BE49-F238E27FC236}">
                    <a16:creationId xmlns:a16="http://schemas.microsoft.com/office/drawing/2014/main" id="{71595D88-30F9-4773-8168-168ED009E29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1" name="Lige forbindelse 350">
                <a:extLst>
                  <a:ext uri="{FF2B5EF4-FFF2-40B4-BE49-F238E27FC236}">
                    <a16:creationId xmlns:a16="http://schemas.microsoft.com/office/drawing/2014/main" id="{4DCDD549-7737-401F-8C34-2D352E0EFDED}"/>
                  </a:ext>
                </a:extLst>
              </p:cNvPr>
              <p:cNvCxnSpPr>
                <a:cxnSpLocks/>
                <a:stCxn id="350" idx="0"/>
                <a:endCxn id="35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Lige forbindelse 351">
                <a:extLst>
                  <a:ext uri="{FF2B5EF4-FFF2-40B4-BE49-F238E27FC236}">
                    <a16:creationId xmlns:a16="http://schemas.microsoft.com/office/drawing/2014/main" id="{40298584-D51E-4330-A886-D32EE362E67C}"/>
                  </a:ext>
                </a:extLst>
              </p:cNvPr>
              <p:cNvCxnSpPr>
                <a:cxnSpLocks/>
                <a:stCxn id="350" idx="1"/>
                <a:endCxn id="35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9E72864-5707-4E08-B96D-A1D271C875CC}"/>
                </a:ext>
              </a:extLst>
            </p:cNvPr>
            <p:cNvGrpSpPr/>
            <p:nvPr/>
          </p:nvGrpSpPr>
          <p:grpSpPr>
            <a:xfrm>
              <a:off x="2972570" y="5182532"/>
              <a:ext cx="110215" cy="202903"/>
              <a:chOff x="1758507" y="5170209"/>
              <a:chExt cx="156925" cy="285896"/>
            </a:xfrm>
          </p:grpSpPr>
          <p:sp>
            <p:nvSpPr>
              <p:cNvPr id="347" name="Rektangel 346">
                <a:extLst>
                  <a:ext uri="{FF2B5EF4-FFF2-40B4-BE49-F238E27FC236}">
                    <a16:creationId xmlns:a16="http://schemas.microsoft.com/office/drawing/2014/main" id="{26D55DE0-2279-4263-8034-2E302BFDBEC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8" name="Lige forbindelse 347">
                <a:extLst>
                  <a:ext uri="{FF2B5EF4-FFF2-40B4-BE49-F238E27FC236}">
                    <a16:creationId xmlns:a16="http://schemas.microsoft.com/office/drawing/2014/main" id="{B03BA8CB-A626-4DD3-A6E8-435B54289973}"/>
                  </a:ext>
                </a:extLst>
              </p:cNvPr>
              <p:cNvCxnSpPr>
                <a:cxnSpLocks/>
                <a:stCxn id="347" idx="0"/>
                <a:endCxn id="34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Lige forbindelse 348">
                <a:extLst>
                  <a:ext uri="{FF2B5EF4-FFF2-40B4-BE49-F238E27FC236}">
                    <a16:creationId xmlns:a16="http://schemas.microsoft.com/office/drawing/2014/main" id="{47A0257B-CCDB-442D-9817-357274CB7252}"/>
                  </a:ext>
                </a:extLst>
              </p:cNvPr>
              <p:cNvCxnSpPr>
                <a:cxnSpLocks/>
                <a:stCxn id="347" idx="1"/>
                <a:endCxn id="34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7BB7E46-BF77-40B4-BD1E-4AB96845EBF8}"/>
                </a:ext>
              </a:extLst>
            </p:cNvPr>
            <p:cNvGrpSpPr/>
            <p:nvPr/>
          </p:nvGrpSpPr>
          <p:grpSpPr>
            <a:xfrm>
              <a:off x="3163460" y="5182532"/>
              <a:ext cx="110215" cy="202903"/>
              <a:chOff x="1758507" y="5170209"/>
              <a:chExt cx="156925" cy="285896"/>
            </a:xfrm>
          </p:grpSpPr>
          <p:sp>
            <p:nvSpPr>
              <p:cNvPr id="344" name="Rektangel 343">
                <a:extLst>
                  <a:ext uri="{FF2B5EF4-FFF2-40B4-BE49-F238E27FC236}">
                    <a16:creationId xmlns:a16="http://schemas.microsoft.com/office/drawing/2014/main" id="{4101CB3B-6D61-4854-9EAC-09B6CAAFEC4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5" name="Lige forbindelse 344">
                <a:extLst>
                  <a:ext uri="{FF2B5EF4-FFF2-40B4-BE49-F238E27FC236}">
                    <a16:creationId xmlns:a16="http://schemas.microsoft.com/office/drawing/2014/main" id="{C7DC30A0-ACAB-4886-B5F7-E4B63FA2348B}"/>
                  </a:ext>
                </a:extLst>
              </p:cNvPr>
              <p:cNvCxnSpPr>
                <a:cxnSpLocks/>
                <a:stCxn id="344" idx="0"/>
                <a:endCxn id="34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Lige forbindelse 345">
                <a:extLst>
                  <a:ext uri="{FF2B5EF4-FFF2-40B4-BE49-F238E27FC236}">
                    <a16:creationId xmlns:a16="http://schemas.microsoft.com/office/drawing/2014/main" id="{3E7895AC-B8CA-41DA-B28C-36F950B6C6D1}"/>
                  </a:ext>
                </a:extLst>
              </p:cNvPr>
              <p:cNvCxnSpPr>
                <a:cxnSpLocks/>
                <a:stCxn id="344" idx="1"/>
                <a:endCxn id="34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B72E3086-FDF9-4B6B-B8DC-02DF97AB6EB4}"/>
                </a:ext>
              </a:extLst>
            </p:cNvPr>
            <p:cNvGrpSpPr/>
            <p:nvPr/>
          </p:nvGrpSpPr>
          <p:grpSpPr>
            <a:xfrm>
              <a:off x="3354351" y="5182532"/>
              <a:ext cx="110215" cy="202903"/>
              <a:chOff x="1758507" y="5170209"/>
              <a:chExt cx="156925" cy="285896"/>
            </a:xfrm>
          </p:grpSpPr>
          <p:sp>
            <p:nvSpPr>
              <p:cNvPr id="341" name="Rektangel 340">
                <a:extLst>
                  <a:ext uri="{FF2B5EF4-FFF2-40B4-BE49-F238E27FC236}">
                    <a16:creationId xmlns:a16="http://schemas.microsoft.com/office/drawing/2014/main" id="{043F0571-FFD7-4A95-814F-05379A1414F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2" name="Lige forbindelse 341">
                <a:extLst>
                  <a:ext uri="{FF2B5EF4-FFF2-40B4-BE49-F238E27FC236}">
                    <a16:creationId xmlns:a16="http://schemas.microsoft.com/office/drawing/2014/main" id="{798705D2-55FB-46A1-BF4C-2F0B3514B1DE}"/>
                  </a:ext>
                </a:extLst>
              </p:cNvPr>
              <p:cNvCxnSpPr>
                <a:cxnSpLocks/>
                <a:stCxn id="341" idx="0"/>
                <a:endCxn id="34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Lige forbindelse 342">
                <a:extLst>
                  <a:ext uri="{FF2B5EF4-FFF2-40B4-BE49-F238E27FC236}">
                    <a16:creationId xmlns:a16="http://schemas.microsoft.com/office/drawing/2014/main" id="{9DE443C9-4896-4E2F-B496-12896FCD932A}"/>
                  </a:ext>
                </a:extLst>
              </p:cNvPr>
              <p:cNvCxnSpPr>
                <a:cxnSpLocks/>
                <a:stCxn id="341" idx="1"/>
                <a:endCxn id="34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9E1667C3-1806-4709-B0F6-0552BD4273F5}"/>
                </a:ext>
              </a:extLst>
            </p:cNvPr>
            <p:cNvGrpSpPr/>
            <p:nvPr/>
          </p:nvGrpSpPr>
          <p:grpSpPr>
            <a:xfrm>
              <a:off x="3545241" y="5182532"/>
              <a:ext cx="110215" cy="202903"/>
              <a:chOff x="1758507" y="5170209"/>
              <a:chExt cx="156925" cy="285896"/>
            </a:xfrm>
          </p:grpSpPr>
          <p:sp>
            <p:nvSpPr>
              <p:cNvPr id="338" name="Rektangel 337">
                <a:extLst>
                  <a:ext uri="{FF2B5EF4-FFF2-40B4-BE49-F238E27FC236}">
                    <a16:creationId xmlns:a16="http://schemas.microsoft.com/office/drawing/2014/main" id="{8E735C5D-1161-471C-B4D2-64676C695BB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9" name="Lige forbindelse 338">
                <a:extLst>
                  <a:ext uri="{FF2B5EF4-FFF2-40B4-BE49-F238E27FC236}">
                    <a16:creationId xmlns:a16="http://schemas.microsoft.com/office/drawing/2014/main" id="{C1D6FEB9-9AFE-44A5-A920-6DC9BB295765}"/>
                  </a:ext>
                </a:extLst>
              </p:cNvPr>
              <p:cNvCxnSpPr>
                <a:cxnSpLocks/>
                <a:stCxn id="338" idx="0"/>
                <a:endCxn id="33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Lige forbindelse 339">
                <a:extLst>
                  <a:ext uri="{FF2B5EF4-FFF2-40B4-BE49-F238E27FC236}">
                    <a16:creationId xmlns:a16="http://schemas.microsoft.com/office/drawing/2014/main" id="{1043CDD5-6F67-4878-A0CB-78F7D5E66E94}"/>
                  </a:ext>
                </a:extLst>
              </p:cNvPr>
              <p:cNvCxnSpPr>
                <a:cxnSpLocks/>
                <a:stCxn id="338" idx="1"/>
                <a:endCxn id="33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2888698-4617-4AC8-8F84-51C9E6B23DBB}"/>
                </a:ext>
              </a:extLst>
            </p:cNvPr>
            <p:cNvGrpSpPr/>
            <p:nvPr/>
          </p:nvGrpSpPr>
          <p:grpSpPr>
            <a:xfrm>
              <a:off x="3736132" y="5182532"/>
              <a:ext cx="110215" cy="202903"/>
              <a:chOff x="1758507" y="5170209"/>
              <a:chExt cx="156925" cy="285896"/>
            </a:xfrm>
          </p:grpSpPr>
          <p:sp>
            <p:nvSpPr>
              <p:cNvPr id="335" name="Rektangel 334">
                <a:extLst>
                  <a:ext uri="{FF2B5EF4-FFF2-40B4-BE49-F238E27FC236}">
                    <a16:creationId xmlns:a16="http://schemas.microsoft.com/office/drawing/2014/main" id="{43D56488-B384-456C-9C16-E85149581CC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6" name="Lige forbindelse 335">
                <a:extLst>
                  <a:ext uri="{FF2B5EF4-FFF2-40B4-BE49-F238E27FC236}">
                    <a16:creationId xmlns:a16="http://schemas.microsoft.com/office/drawing/2014/main" id="{1E6E9A72-9002-40A9-9BD4-E5FF090050F3}"/>
                  </a:ext>
                </a:extLst>
              </p:cNvPr>
              <p:cNvCxnSpPr>
                <a:cxnSpLocks/>
                <a:stCxn id="335" idx="0"/>
                <a:endCxn id="33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Lige forbindelse 336">
                <a:extLst>
                  <a:ext uri="{FF2B5EF4-FFF2-40B4-BE49-F238E27FC236}">
                    <a16:creationId xmlns:a16="http://schemas.microsoft.com/office/drawing/2014/main" id="{24E801FF-5E11-44D2-B78E-63DE180A97C6}"/>
                  </a:ext>
                </a:extLst>
              </p:cNvPr>
              <p:cNvCxnSpPr>
                <a:cxnSpLocks/>
                <a:stCxn id="335" idx="1"/>
                <a:endCxn id="33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2B65C94-37B8-4F1D-8D07-8DE5FA57092E}"/>
                </a:ext>
              </a:extLst>
            </p:cNvPr>
            <p:cNvGrpSpPr/>
            <p:nvPr/>
          </p:nvGrpSpPr>
          <p:grpSpPr>
            <a:xfrm>
              <a:off x="3927023" y="5182532"/>
              <a:ext cx="110215" cy="202903"/>
              <a:chOff x="1758507" y="5170209"/>
              <a:chExt cx="156925" cy="285896"/>
            </a:xfrm>
          </p:grpSpPr>
          <p:sp>
            <p:nvSpPr>
              <p:cNvPr id="332" name="Rektangel 331">
                <a:extLst>
                  <a:ext uri="{FF2B5EF4-FFF2-40B4-BE49-F238E27FC236}">
                    <a16:creationId xmlns:a16="http://schemas.microsoft.com/office/drawing/2014/main" id="{2CB6556B-99A2-4BFF-9F1D-BE3B69D02F8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3" name="Lige forbindelse 332">
                <a:extLst>
                  <a:ext uri="{FF2B5EF4-FFF2-40B4-BE49-F238E27FC236}">
                    <a16:creationId xmlns:a16="http://schemas.microsoft.com/office/drawing/2014/main" id="{8210045B-0124-47D1-AFFE-030F2BC19EFF}"/>
                  </a:ext>
                </a:extLst>
              </p:cNvPr>
              <p:cNvCxnSpPr>
                <a:cxnSpLocks/>
                <a:stCxn id="332" idx="0"/>
                <a:endCxn id="33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Lige forbindelse 333">
                <a:extLst>
                  <a:ext uri="{FF2B5EF4-FFF2-40B4-BE49-F238E27FC236}">
                    <a16:creationId xmlns:a16="http://schemas.microsoft.com/office/drawing/2014/main" id="{B6BBE8B2-72BD-434A-8C9A-019DF51A038C}"/>
                  </a:ext>
                </a:extLst>
              </p:cNvPr>
              <p:cNvCxnSpPr>
                <a:cxnSpLocks/>
                <a:stCxn id="332" idx="1"/>
                <a:endCxn id="33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549D7C92-4C4A-4429-9AA8-4EFBA674D6EB}"/>
                </a:ext>
              </a:extLst>
            </p:cNvPr>
            <p:cNvGrpSpPr/>
            <p:nvPr/>
          </p:nvGrpSpPr>
          <p:grpSpPr>
            <a:xfrm>
              <a:off x="4117913" y="5182532"/>
              <a:ext cx="110215" cy="202903"/>
              <a:chOff x="1758507" y="5170209"/>
              <a:chExt cx="156925" cy="285896"/>
            </a:xfrm>
          </p:grpSpPr>
          <p:sp>
            <p:nvSpPr>
              <p:cNvPr id="329" name="Rektangel 328">
                <a:extLst>
                  <a:ext uri="{FF2B5EF4-FFF2-40B4-BE49-F238E27FC236}">
                    <a16:creationId xmlns:a16="http://schemas.microsoft.com/office/drawing/2014/main" id="{FD456AEF-6438-4C9A-8D69-446943DD530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0" name="Lige forbindelse 329">
                <a:extLst>
                  <a:ext uri="{FF2B5EF4-FFF2-40B4-BE49-F238E27FC236}">
                    <a16:creationId xmlns:a16="http://schemas.microsoft.com/office/drawing/2014/main" id="{F4B374D2-0C29-4591-BF24-7919957DF20E}"/>
                  </a:ext>
                </a:extLst>
              </p:cNvPr>
              <p:cNvCxnSpPr>
                <a:cxnSpLocks/>
                <a:stCxn id="329" idx="0"/>
                <a:endCxn id="32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Lige forbindelse 330">
                <a:extLst>
                  <a:ext uri="{FF2B5EF4-FFF2-40B4-BE49-F238E27FC236}">
                    <a16:creationId xmlns:a16="http://schemas.microsoft.com/office/drawing/2014/main" id="{2CDE1D74-B1BF-4E5D-84FD-C2442EC6470A}"/>
                  </a:ext>
                </a:extLst>
              </p:cNvPr>
              <p:cNvCxnSpPr>
                <a:cxnSpLocks/>
                <a:stCxn id="329" idx="1"/>
                <a:endCxn id="32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65F959DB-AA56-43EA-9130-11142AA3AB4A}"/>
                </a:ext>
              </a:extLst>
            </p:cNvPr>
            <p:cNvGrpSpPr/>
            <p:nvPr/>
          </p:nvGrpSpPr>
          <p:grpSpPr>
            <a:xfrm>
              <a:off x="4308804" y="5182532"/>
              <a:ext cx="110215" cy="202903"/>
              <a:chOff x="1758507" y="5170209"/>
              <a:chExt cx="156925" cy="285896"/>
            </a:xfrm>
          </p:grpSpPr>
          <p:sp>
            <p:nvSpPr>
              <p:cNvPr id="326" name="Rektangel 325">
                <a:extLst>
                  <a:ext uri="{FF2B5EF4-FFF2-40B4-BE49-F238E27FC236}">
                    <a16:creationId xmlns:a16="http://schemas.microsoft.com/office/drawing/2014/main" id="{F9411F08-D600-4B48-A978-B872F3693A5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7" name="Lige forbindelse 326">
                <a:extLst>
                  <a:ext uri="{FF2B5EF4-FFF2-40B4-BE49-F238E27FC236}">
                    <a16:creationId xmlns:a16="http://schemas.microsoft.com/office/drawing/2014/main" id="{8F1680C4-98EA-4446-A9A8-67105A2070D7}"/>
                  </a:ext>
                </a:extLst>
              </p:cNvPr>
              <p:cNvCxnSpPr>
                <a:cxnSpLocks/>
                <a:stCxn id="326" idx="0"/>
                <a:endCxn id="32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Lige forbindelse 327">
                <a:extLst>
                  <a:ext uri="{FF2B5EF4-FFF2-40B4-BE49-F238E27FC236}">
                    <a16:creationId xmlns:a16="http://schemas.microsoft.com/office/drawing/2014/main" id="{173A8A3C-1A17-4315-8FE3-3726197F367E}"/>
                  </a:ext>
                </a:extLst>
              </p:cNvPr>
              <p:cNvCxnSpPr>
                <a:cxnSpLocks/>
                <a:stCxn id="326" idx="1"/>
                <a:endCxn id="32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5BC39412-C05A-4E3C-8BE4-8270071B78E9}"/>
                </a:ext>
              </a:extLst>
            </p:cNvPr>
            <p:cNvGrpSpPr/>
            <p:nvPr/>
          </p:nvGrpSpPr>
          <p:grpSpPr>
            <a:xfrm>
              <a:off x="4499694" y="5182532"/>
              <a:ext cx="110215" cy="202903"/>
              <a:chOff x="1758507" y="5170209"/>
              <a:chExt cx="156925" cy="285896"/>
            </a:xfrm>
          </p:grpSpPr>
          <p:sp>
            <p:nvSpPr>
              <p:cNvPr id="323" name="Rektangel 322">
                <a:extLst>
                  <a:ext uri="{FF2B5EF4-FFF2-40B4-BE49-F238E27FC236}">
                    <a16:creationId xmlns:a16="http://schemas.microsoft.com/office/drawing/2014/main" id="{8A2D31A4-45BC-4226-83EA-1450E31D529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4" name="Lige forbindelse 323">
                <a:extLst>
                  <a:ext uri="{FF2B5EF4-FFF2-40B4-BE49-F238E27FC236}">
                    <a16:creationId xmlns:a16="http://schemas.microsoft.com/office/drawing/2014/main" id="{B0637C6F-D96E-4A08-8C80-BE078091EB45}"/>
                  </a:ext>
                </a:extLst>
              </p:cNvPr>
              <p:cNvCxnSpPr>
                <a:cxnSpLocks/>
                <a:stCxn id="323" idx="0"/>
                <a:endCxn id="32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Lige forbindelse 324">
                <a:extLst>
                  <a:ext uri="{FF2B5EF4-FFF2-40B4-BE49-F238E27FC236}">
                    <a16:creationId xmlns:a16="http://schemas.microsoft.com/office/drawing/2014/main" id="{1CD63FB6-F200-422D-96D3-849E4E94BC7F}"/>
                  </a:ext>
                </a:extLst>
              </p:cNvPr>
              <p:cNvCxnSpPr>
                <a:cxnSpLocks/>
                <a:stCxn id="323" idx="1"/>
                <a:endCxn id="32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692F69E-D318-40B9-98FF-D63192104227}"/>
                </a:ext>
              </a:extLst>
            </p:cNvPr>
            <p:cNvGrpSpPr/>
            <p:nvPr/>
          </p:nvGrpSpPr>
          <p:grpSpPr>
            <a:xfrm>
              <a:off x="4690585" y="5182532"/>
              <a:ext cx="110215" cy="202903"/>
              <a:chOff x="1758507" y="5170209"/>
              <a:chExt cx="156925" cy="285896"/>
            </a:xfrm>
          </p:grpSpPr>
          <p:sp>
            <p:nvSpPr>
              <p:cNvPr id="320" name="Rektangel 319">
                <a:extLst>
                  <a:ext uri="{FF2B5EF4-FFF2-40B4-BE49-F238E27FC236}">
                    <a16:creationId xmlns:a16="http://schemas.microsoft.com/office/drawing/2014/main" id="{64491446-3A45-4EA6-9D4D-802456E56B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1" name="Lige forbindelse 320">
                <a:extLst>
                  <a:ext uri="{FF2B5EF4-FFF2-40B4-BE49-F238E27FC236}">
                    <a16:creationId xmlns:a16="http://schemas.microsoft.com/office/drawing/2014/main" id="{9468B263-B658-4787-8FAA-70E631CE0754}"/>
                  </a:ext>
                </a:extLst>
              </p:cNvPr>
              <p:cNvCxnSpPr>
                <a:cxnSpLocks/>
                <a:stCxn id="320" idx="0"/>
                <a:endCxn id="32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Lige forbindelse 321">
                <a:extLst>
                  <a:ext uri="{FF2B5EF4-FFF2-40B4-BE49-F238E27FC236}">
                    <a16:creationId xmlns:a16="http://schemas.microsoft.com/office/drawing/2014/main" id="{A92248BA-9919-4E56-9E73-BCC0B453FC06}"/>
                  </a:ext>
                </a:extLst>
              </p:cNvPr>
              <p:cNvCxnSpPr>
                <a:cxnSpLocks/>
                <a:stCxn id="320" idx="1"/>
                <a:endCxn id="32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5C0F4682-F7FE-4F28-997C-E9783815D53B}"/>
                </a:ext>
              </a:extLst>
            </p:cNvPr>
            <p:cNvGrpSpPr/>
            <p:nvPr/>
          </p:nvGrpSpPr>
          <p:grpSpPr>
            <a:xfrm>
              <a:off x="4881475" y="5182532"/>
              <a:ext cx="110215" cy="202903"/>
              <a:chOff x="1758507" y="5170209"/>
              <a:chExt cx="156925" cy="285896"/>
            </a:xfrm>
          </p:grpSpPr>
          <p:sp>
            <p:nvSpPr>
              <p:cNvPr id="317" name="Rektangel 316">
                <a:extLst>
                  <a:ext uri="{FF2B5EF4-FFF2-40B4-BE49-F238E27FC236}">
                    <a16:creationId xmlns:a16="http://schemas.microsoft.com/office/drawing/2014/main" id="{88696E79-2F53-4065-ADC1-877E79BD616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8" name="Lige forbindelse 317">
                <a:extLst>
                  <a:ext uri="{FF2B5EF4-FFF2-40B4-BE49-F238E27FC236}">
                    <a16:creationId xmlns:a16="http://schemas.microsoft.com/office/drawing/2014/main" id="{E6BB927A-A1A1-4147-8525-09DB8EBC4B97}"/>
                  </a:ext>
                </a:extLst>
              </p:cNvPr>
              <p:cNvCxnSpPr>
                <a:cxnSpLocks/>
                <a:stCxn id="317" idx="0"/>
                <a:endCxn id="31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Lige forbindelse 318">
                <a:extLst>
                  <a:ext uri="{FF2B5EF4-FFF2-40B4-BE49-F238E27FC236}">
                    <a16:creationId xmlns:a16="http://schemas.microsoft.com/office/drawing/2014/main" id="{3040DB55-E8F1-4CC0-87F5-EB7D1DAFF372}"/>
                  </a:ext>
                </a:extLst>
              </p:cNvPr>
              <p:cNvCxnSpPr>
                <a:cxnSpLocks/>
                <a:stCxn id="317" idx="1"/>
                <a:endCxn id="31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30C5856D-7EB1-44F1-875C-5259A4C0CF65}"/>
                </a:ext>
              </a:extLst>
            </p:cNvPr>
            <p:cNvGrpSpPr/>
            <p:nvPr/>
          </p:nvGrpSpPr>
          <p:grpSpPr>
            <a:xfrm>
              <a:off x="5072366" y="5182532"/>
              <a:ext cx="110215" cy="202903"/>
              <a:chOff x="1758507" y="5170209"/>
              <a:chExt cx="156925" cy="285896"/>
            </a:xfrm>
          </p:grpSpPr>
          <p:sp>
            <p:nvSpPr>
              <p:cNvPr id="314" name="Rektangel 313">
                <a:extLst>
                  <a:ext uri="{FF2B5EF4-FFF2-40B4-BE49-F238E27FC236}">
                    <a16:creationId xmlns:a16="http://schemas.microsoft.com/office/drawing/2014/main" id="{0B09BC26-5FB0-4A99-B996-1BB232A35CC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5" name="Lige forbindelse 314">
                <a:extLst>
                  <a:ext uri="{FF2B5EF4-FFF2-40B4-BE49-F238E27FC236}">
                    <a16:creationId xmlns:a16="http://schemas.microsoft.com/office/drawing/2014/main" id="{DDC6ADE4-559F-4C50-8193-6CE446D4712C}"/>
                  </a:ext>
                </a:extLst>
              </p:cNvPr>
              <p:cNvCxnSpPr>
                <a:cxnSpLocks/>
                <a:stCxn id="314" idx="0"/>
                <a:endCxn id="31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Lige forbindelse 315">
                <a:extLst>
                  <a:ext uri="{FF2B5EF4-FFF2-40B4-BE49-F238E27FC236}">
                    <a16:creationId xmlns:a16="http://schemas.microsoft.com/office/drawing/2014/main" id="{5DA9B54D-A880-453D-83CF-54506191F589}"/>
                  </a:ext>
                </a:extLst>
              </p:cNvPr>
              <p:cNvCxnSpPr>
                <a:cxnSpLocks/>
                <a:stCxn id="314" idx="1"/>
                <a:endCxn id="31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009C4A12-C9BB-451D-8BB0-13DB0991B5A4}"/>
                </a:ext>
              </a:extLst>
            </p:cNvPr>
            <p:cNvGrpSpPr/>
            <p:nvPr/>
          </p:nvGrpSpPr>
          <p:grpSpPr>
            <a:xfrm>
              <a:off x="5263257" y="5182532"/>
              <a:ext cx="110215" cy="202903"/>
              <a:chOff x="1758507" y="5170209"/>
              <a:chExt cx="156925" cy="285896"/>
            </a:xfrm>
          </p:grpSpPr>
          <p:sp>
            <p:nvSpPr>
              <p:cNvPr id="311" name="Rektangel 310">
                <a:extLst>
                  <a:ext uri="{FF2B5EF4-FFF2-40B4-BE49-F238E27FC236}">
                    <a16:creationId xmlns:a16="http://schemas.microsoft.com/office/drawing/2014/main" id="{75532B5E-3029-4B42-A066-2416AD8A3B91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2" name="Lige forbindelse 311">
                <a:extLst>
                  <a:ext uri="{FF2B5EF4-FFF2-40B4-BE49-F238E27FC236}">
                    <a16:creationId xmlns:a16="http://schemas.microsoft.com/office/drawing/2014/main" id="{9BCCDB01-1BFB-49CF-B51A-520C49BCB678}"/>
                  </a:ext>
                </a:extLst>
              </p:cNvPr>
              <p:cNvCxnSpPr>
                <a:cxnSpLocks/>
                <a:stCxn id="311" idx="0"/>
                <a:endCxn id="31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Lige forbindelse 312">
                <a:extLst>
                  <a:ext uri="{FF2B5EF4-FFF2-40B4-BE49-F238E27FC236}">
                    <a16:creationId xmlns:a16="http://schemas.microsoft.com/office/drawing/2014/main" id="{D9BCA93A-AADE-414E-9278-908103251C31}"/>
                  </a:ext>
                </a:extLst>
              </p:cNvPr>
              <p:cNvCxnSpPr>
                <a:cxnSpLocks/>
                <a:stCxn id="311" idx="1"/>
                <a:endCxn id="31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17F423A1-9A9F-4B15-9ADF-BB8CFC32677F}"/>
                </a:ext>
              </a:extLst>
            </p:cNvPr>
            <p:cNvGrpSpPr/>
            <p:nvPr/>
          </p:nvGrpSpPr>
          <p:grpSpPr>
            <a:xfrm>
              <a:off x="5454147" y="5182532"/>
              <a:ext cx="110215" cy="202903"/>
              <a:chOff x="1758507" y="5170209"/>
              <a:chExt cx="156925" cy="285896"/>
            </a:xfrm>
          </p:grpSpPr>
          <p:sp>
            <p:nvSpPr>
              <p:cNvPr id="308" name="Rektangel 307">
                <a:extLst>
                  <a:ext uri="{FF2B5EF4-FFF2-40B4-BE49-F238E27FC236}">
                    <a16:creationId xmlns:a16="http://schemas.microsoft.com/office/drawing/2014/main" id="{455B303B-E81B-4F77-AA14-AB08E38F55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9" name="Lige forbindelse 308">
                <a:extLst>
                  <a:ext uri="{FF2B5EF4-FFF2-40B4-BE49-F238E27FC236}">
                    <a16:creationId xmlns:a16="http://schemas.microsoft.com/office/drawing/2014/main" id="{8FCF1153-9A04-479D-8FB1-41C7337FBC89}"/>
                  </a:ext>
                </a:extLst>
              </p:cNvPr>
              <p:cNvCxnSpPr>
                <a:cxnSpLocks/>
                <a:stCxn id="308" idx="0"/>
                <a:endCxn id="30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Lige forbindelse 309">
                <a:extLst>
                  <a:ext uri="{FF2B5EF4-FFF2-40B4-BE49-F238E27FC236}">
                    <a16:creationId xmlns:a16="http://schemas.microsoft.com/office/drawing/2014/main" id="{2177F88E-4E94-46A9-9600-ACB301F3AFCD}"/>
                  </a:ext>
                </a:extLst>
              </p:cNvPr>
              <p:cNvCxnSpPr>
                <a:cxnSpLocks/>
                <a:stCxn id="308" idx="1"/>
                <a:endCxn id="30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E04E80EC-28D2-493F-8CEA-1434F2443A63}"/>
                </a:ext>
              </a:extLst>
            </p:cNvPr>
            <p:cNvGrpSpPr/>
            <p:nvPr/>
          </p:nvGrpSpPr>
          <p:grpSpPr>
            <a:xfrm>
              <a:off x="5645037" y="5182532"/>
              <a:ext cx="110215" cy="202903"/>
              <a:chOff x="1758507" y="5170209"/>
              <a:chExt cx="156925" cy="285896"/>
            </a:xfrm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563AEF8B-181D-41EE-BEF9-CCE96B0D39A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6" name="Lige forbindelse 305">
                <a:extLst>
                  <a:ext uri="{FF2B5EF4-FFF2-40B4-BE49-F238E27FC236}">
                    <a16:creationId xmlns:a16="http://schemas.microsoft.com/office/drawing/2014/main" id="{2EA82724-CCA6-4B9B-90D5-B3A86F27609F}"/>
                  </a:ext>
                </a:extLst>
              </p:cNvPr>
              <p:cNvCxnSpPr>
                <a:cxnSpLocks/>
                <a:stCxn id="305" idx="0"/>
                <a:endCxn id="30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Lige forbindelse 306">
                <a:extLst>
                  <a:ext uri="{FF2B5EF4-FFF2-40B4-BE49-F238E27FC236}">
                    <a16:creationId xmlns:a16="http://schemas.microsoft.com/office/drawing/2014/main" id="{10919813-B07B-4D1C-A15F-2257B94FB4D5}"/>
                  </a:ext>
                </a:extLst>
              </p:cNvPr>
              <p:cNvCxnSpPr>
                <a:cxnSpLocks/>
                <a:stCxn id="305" idx="1"/>
                <a:endCxn id="30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59814042-E787-4600-9CEC-F5C5A4E7BA48}"/>
                </a:ext>
              </a:extLst>
            </p:cNvPr>
            <p:cNvGrpSpPr/>
            <p:nvPr/>
          </p:nvGrpSpPr>
          <p:grpSpPr>
            <a:xfrm>
              <a:off x="5835932" y="5182532"/>
              <a:ext cx="110215" cy="202903"/>
              <a:chOff x="1758507" y="5170209"/>
              <a:chExt cx="156925" cy="285896"/>
            </a:xfrm>
          </p:grpSpPr>
          <p:sp>
            <p:nvSpPr>
              <p:cNvPr id="302" name="Rektangel 301">
                <a:extLst>
                  <a:ext uri="{FF2B5EF4-FFF2-40B4-BE49-F238E27FC236}">
                    <a16:creationId xmlns:a16="http://schemas.microsoft.com/office/drawing/2014/main" id="{C0088F5E-A0FE-4136-973E-31058339267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3" name="Lige forbindelse 302">
                <a:extLst>
                  <a:ext uri="{FF2B5EF4-FFF2-40B4-BE49-F238E27FC236}">
                    <a16:creationId xmlns:a16="http://schemas.microsoft.com/office/drawing/2014/main" id="{DA4DE5A9-D235-4751-8DE7-9C7976308B96}"/>
                  </a:ext>
                </a:extLst>
              </p:cNvPr>
              <p:cNvCxnSpPr>
                <a:cxnSpLocks/>
                <a:stCxn id="302" idx="0"/>
                <a:endCxn id="30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Lige forbindelse 303">
                <a:extLst>
                  <a:ext uri="{FF2B5EF4-FFF2-40B4-BE49-F238E27FC236}">
                    <a16:creationId xmlns:a16="http://schemas.microsoft.com/office/drawing/2014/main" id="{309316B6-D28F-460A-B24E-3CA508461FF2}"/>
                  </a:ext>
                </a:extLst>
              </p:cNvPr>
              <p:cNvCxnSpPr>
                <a:cxnSpLocks/>
                <a:stCxn id="302" idx="1"/>
                <a:endCxn id="30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682E3209-52BB-4273-8C79-018343FB4BC3}"/>
                </a:ext>
              </a:extLst>
            </p:cNvPr>
            <p:cNvGrpSpPr/>
            <p:nvPr/>
          </p:nvGrpSpPr>
          <p:grpSpPr>
            <a:xfrm>
              <a:off x="1827227" y="5428729"/>
              <a:ext cx="110215" cy="202903"/>
              <a:chOff x="1758507" y="5170209"/>
              <a:chExt cx="156925" cy="285896"/>
            </a:xfrm>
          </p:grpSpPr>
          <p:sp>
            <p:nvSpPr>
              <p:cNvPr id="299" name="Rektangel 298">
                <a:extLst>
                  <a:ext uri="{FF2B5EF4-FFF2-40B4-BE49-F238E27FC236}">
                    <a16:creationId xmlns:a16="http://schemas.microsoft.com/office/drawing/2014/main" id="{A5032AAF-A0F0-42A1-946E-3DA60E802B6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0" name="Lige forbindelse 299">
                <a:extLst>
                  <a:ext uri="{FF2B5EF4-FFF2-40B4-BE49-F238E27FC236}">
                    <a16:creationId xmlns:a16="http://schemas.microsoft.com/office/drawing/2014/main" id="{EE8C95A7-0405-416B-BA71-648E9B791BCB}"/>
                  </a:ext>
                </a:extLst>
              </p:cNvPr>
              <p:cNvCxnSpPr>
                <a:cxnSpLocks/>
                <a:stCxn id="299" idx="0"/>
                <a:endCxn id="29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Lige forbindelse 300">
                <a:extLst>
                  <a:ext uri="{FF2B5EF4-FFF2-40B4-BE49-F238E27FC236}">
                    <a16:creationId xmlns:a16="http://schemas.microsoft.com/office/drawing/2014/main" id="{8A8B0756-4C4E-4AFA-88FB-51656B293E89}"/>
                  </a:ext>
                </a:extLst>
              </p:cNvPr>
              <p:cNvCxnSpPr>
                <a:cxnSpLocks/>
                <a:stCxn id="299" idx="1"/>
                <a:endCxn id="29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9A6CE329-D4F0-4C5D-A55B-48321556BF21}"/>
                </a:ext>
              </a:extLst>
            </p:cNvPr>
            <p:cNvGrpSpPr/>
            <p:nvPr/>
          </p:nvGrpSpPr>
          <p:grpSpPr>
            <a:xfrm>
              <a:off x="2018117" y="5428729"/>
              <a:ext cx="110215" cy="202903"/>
              <a:chOff x="1758507" y="5170209"/>
              <a:chExt cx="156925" cy="285896"/>
            </a:xfrm>
          </p:grpSpPr>
          <p:sp>
            <p:nvSpPr>
              <p:cNvPr id="296" name="Rektangel 295">
                <a:extLst>
                  <a:ext uri="{FF2B5EF4-FFF2-40B4-BE49-F238E27FC236}">
                    <a16:creationId xmlns:a16="http://schemas.microsoft.com/office/drawing/2014/main" id="{8F15B4D8-4A38-471C-B3E4-6AAB47FD7BE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7" name="Lige forbindelse 296">
                <a:extLst>
                  <a:ext uri="{FF2B5EF4-FFF2-40B4-BE49-F238E27FC236}">
                    <a16:creationId xmlns:a16="http://schemas.microsoft.com/office/drawing/2014/main" id="{E40D968A-A557-4486-9D71-C6C513DCE3DE}"/>
                  </a:ext>
                </a:extLst>
              </p:cNvPr>
              <p:cNvCxnSpPr>
                <a:cxnSpLocks/>
                <a:stCxn id="296" idx="0"/>
                <a:endCxn id="29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Lige forbindelse 297">
                <a:extLst>
                  <a:ext uri="{FF2B5EF4-FFF2-40B4-BE49-F238E27FC236}">
                    <a16:creationId xmlns:a16="http://schemas.microsoft.com/office/drawing/2014/main" id="{1E1DF57A-D8A9-42EA-BC33-953DCE4F40DF}"/>
                  </a:ext>
                </a:extLst>
              </p:cNvPr>
              <p:cNvCxnSpPr>
                <a:cxnSpLocks/>
                <a:stCxn id="296" idx="1"/>
                <a:endCxn id="29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301B4DF0-2B8D-45A7-9F3B-CB7723345E38}"/>
                </a:ext>
              </a:extLst>
            </p:cNvPr>
            <p:cNvGrpSpPr/>
            <p:nvPr/>
          </p:nvGrpSpPr>
          <p:grpSpPr>
            <a:xfrm>
              <a:off x="2209008" y="5428729"/>
              <a:ext cx="110215" cy="202903"/>
              <a:chOff x="1758507" y="5170209"/>
              <a:chExt cx="156925" cy="285896"/>
            </a:xfrm>
          </p:grpSpPr>
          <p:sp>
            <p:nvSpPr>
              <p:cNvPr id="293" name="Rektangel 292">
                <a:extLst>
                  <a:ext uri="{FF2B5EF4-FFF2-40B4-BE49-F238E27FC236}">
                    <a16:creationId xmlns:a16="http://schemas.microsoft.com/office/drawing/2014/main" id="{2A7351DF-B6E9-4B4E-8206-EFF2CD840CF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4" name="Lige forbindelse 293">
                <a:extLst>
                  <a:ext uri="{FF2B5EF4-FFF2-40B4-BE49-F238E27FC236}">
                    <a16:creationId xmlns:a16="http://schemas.microsoft.com/office/drawing/2014/main" id="{B001B7A0-E157-4E67-9D07-BE3DFFCCC42E}"/>
                  </a:ext>
                </a:extLst>
              </p:cNvPr>
              <p:cNvCxnSpPr>
                <a:cxnSpLocks/>
                <a:stCxn id="293" idx="0"/>
                <a:endCxn id="29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Lige forbindelse 294">
                <a:extLst>
                  <a:ext uri="{FF2B5EF4-FFF2-40B4-BE49-F238E27FC236}">
                    <a16:creationId xmlns:a16="http://schemas.microsoft.com/office/drawing/2014/main" id="{E56DEBD1-3754-4490-9EF1-8E4A4A5C4E3E}"/>
                  </a:ext>
                </a:extLst>
              </p:cNvPr>
              <p:cNvCxnSpPr>
                <a:cxnSpLocks/>
                <a:stCxn id="293" idx="1"/>
                <a:endCxn id="29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CAFCB08F-E54A-4120-A0AC-79CB87D75CC5}"/>
                </a:ext>
              </a:extLst>
            </p:cNvPr>
            <p:cNvGrpSpPr/>
            <p:nvPr/>
          </p:nvGrpSpPr>
          <p:grpSpPr>
            <a:xfrm>
              <a:off x="2399898" y="5428729"/>
              <a:ext cx="110215" cy="202903"/>
              <a:chOff x="1758507" y="5170209"/>
              <a:chExt cx="156925" cy="285896"/>
            </a:xfrm>
          </p:grpSpPr>
          <p:sp>
            <p:nvSpPr>
              <p:cNvPr id="290" name="Rektangel 289">
                <a:extLst>
                  <a:ext uri="{FF2B5EF4-FFF2-40B4-BE49-F238E27FC236}">
                    <a16:creationId xmlns:a16="http://schemas.microsoft.com/office/drawing/2014/main" id="{BCE82CF6-8499-422F-864D-5528EB01BBE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1" name="Lige forbindelse 290">
                <a:extLst>
                  <a:ext uri="{FF2B5EF4-FFF2-40B4-BE49-F238E27FC236}">
                    <a16:creationId xmlns:a16="http://schemas.microsoft.com/office/drawing/2014/main" id="{E7A51565-8A44-488F-A651-F41BCD822D52}"/>
                  </a:ext>
                </a:extLst>
              </p:cNvPr>
              <p:cNvCxnSpPr>
                <a:cxnSpLocks/>
                <a:stCxn id="290" idx="0"/>
                <a:endCxn id="29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Lige forbindelse 291">
                <a:extLst>
                  <a:ext uri="{FF2B5EF4-FFF2-40B4-BE49-F238E27FC236}">
                    <a16:creationId xmlns:a16="http://schemas.microsoft.com/office/drawing/2014/main" id="{DFDF75B5-C6F2-4D6D-BE09-56C880085694}"/>
                  </a:ext>
                </a:extLst>
              </p:cNvPr>
              <p:cNvCxnSpPr>
                <a:cxnSpLocks/>
                <a:stCxn id="290" idx="1"/>
                <a:endCxn id="29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8616F704-C491-4EC1-A99C-C83FCEA135F5}"/>
                </a:ext>
              </a:extLst>
            </p:cNvPr>
            <p:cNvGrpSpPr/>
            <p:nvPr/>
          </p:nvGrpSpPr>
          <p:grpSpPr>
            <a:xfrm>
              <a:off x="2590789" y="5428729"/>
              <a:ext cx="110215" cy="202903"/>
              <a:chOff x="1758507" y="5170209"/>
              <a:chExt cx="156925" cy="285896"/>
            </a:xfrm>
          </p:grpSpPr>
          <p:sp>
            <p:nvSpPr>
              <p:cNvPr id="287" name="Rektangel 286">
                <a:extLst>
                  <a:ext uri="{FF2B5EF4-FFF2-40B4-BE49-F238E27FC236}">
                    <a16:creationId xmlns:a16="http://schemas.microsoft.com/office/drawing/2014/main" id="{B889F749-01E3-4C23-BC1F-19A2724AAFE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8" name="Lige forbindelse 287">
                <a:extLst>
                  <a:ext uri="{FF2B5EF4-FFF2-40B4-BE49-F238E27FC236}">
                    <a16:creationId xmlns:a16="http://schemas.microsoft.com/office/drawing/2014/main" id="{0D724A3E-6F3F-40FD-93E1-9C827E054C0B}"/>
                  </a:ext>
                </a:extLst>
              </p:cNvPr>
              <p:cNvCxnSpPr>
                <a:cxnSpLocks/>
                <a:stCxn id="287" idx="0"/>
                <a:endCxn id="28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Lige forbindelse 288">
                <a:extLst>
                  <a:ext uri="{FF2B5EF4-FFF2-40B4-BE49-F238E27FC236}">
                    <a16:creationId xmlns:a16="http://schemas.microsoft.com/office/drawing/2014/main" id="{386ACCF6-0C2E-470C-93D5-F5593A91B2AE}"/>
                  </a:ext>
                </a:extLst>
              </p:cNvPr>
              <p:cNvCxnSpPr>
                <a:cxnSpLocks/>
                <a:stCxn id="287" idx="1"/>
                <a:endCxn id="28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B6409CB9-7800-4DAE-A3D7-3E6CD68062B9}"/>
                </a:ext>
              </a:extLst>
            </p:cNvPr>
            <p:cNvGrpSpPr/>
            <p:nvPr/>
          </p:nvGrpSpPr>
          <p:grpSpPr>
            <a:xfrm>
              <a:off x="2781680" y="5428729"/>
              <a:ext cx="110215" cy="202903"/>
              <a:chOff x="1758507" y="5170209"/>
              <a:chExt cx="156925" cy="285896"/>
            </a:xfrm>
          </p:grpSpPr>
          <p:sp>
            <p:nvSpPr>
              <p:cNvPr id="284" name="Rektangel 283">
                <a:extLst>
                  <a:ext uri="{FF2B5EF4-FFF2-40B4-BE49-F238E27FC236}">
                    <a16:creationId xmlns:a16="http://schemas.microsoft.com/office/drawing/2014/main" id="{8801A58F-930B-4576-BBBA-0B2FC1D1AE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5" name="Lige forbindelse 284">
                <a:extLst>
                  <a:ext uri="{FF2B5EF4-FFF2-40B4-BE49-F238E27FC236}">
                    <a16:creationId xmlns:a16="http://schemas.microsoft.com/office/drawing/2014/main" id="{F2B4BA4E-323A-49BB-8CB5-0AE696B2E776}"/>
                  </a:ext>
                </a:extLst>
              </p:cNvPr>
              <p:cNvCxnSpPr>
                <a:cxnSpLocks/>
                <a:stCxn id="284" idx="0"/>
                <a:endCxn id="28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Lige forbindelse 285">
                <a:extLst>
                  <a:ext uri="{FF2B5EF4-FFF2-40B4-BE49-F238E27FC236}">
                    <a16:creationId xmlns:a16="http://schemas.microsoft.com/office/drawing/2014/main" id="{DC18E852-84FA-4E1E-844C-8CD6F32BF111}"/>
                  </a:ext>
                </a:extLst>
              </p:cNvPr>
              <p:cNvCxnSpPr>
                <a:cxnSpLocks/>
                <a:stCxn id="284" idx="1"/>
                <a:endCxn id="28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0755FBE-7E3B-4A02-A07B-D2C535492C7A}"/>
                </a:ext>
              </a:extLst>
            </p:cNvPr>
            <p:cNvGrpSpPr/>
            <p:nvPr/>
          </p:nvGrpSpPr>
          <p:grpSpPr>
            <a:xfrm>
              <a:off x="2972570" y="5428729"/>
              <a:ext cx="110215" cy="202903"/>
              <a:chOff x="1758507" y="5170209"/>
              <a:chExt cx="156925" cy="285896"/>
            </a:xfrm>
          </p:grpSpPr>
          <p:sp>
            <p:nvSpPr>
              <p:cNvPr id="281" name="Rektangel 280">
                <a:extLst>
                  <a:ext uri="{FF2B5EF4-FFF2-40B4-BE49-F238E27FC236}">
                    <a16:creationId xmlns:a16="http://schemas.microsoft.com/office/drawing/2014/main" id="{8C42747F-239A-4D30-AEC6-9885894DA17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2" name="Lige forbindelse 281">
                <a:extLst>
                  <a:ext uri="{FF2B5EF4-FFF2-40B4-BE49-F238E27FC236}">
                    <a16:creationId xmlns:a16="http://schemas.microsoft.com/office/drawing/2014/main" id="{88AB354A-477A-4962-BC2E-CEE1DEB34B4E}"/>
                  </a:ext>
                </a:extLst>
              </p:cNvPr>
              <p:cNvCxnSpPr>
                <a:cxnSpLocks/>
                <a:stCxn id="281" idx="0"/>
                <a:endCxn id="28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Lige forbindelse 282">
                <a:extLst>
                  <a:ext uri="{FF2B5EF4-FFF2-40B4-BE49-F238E27FC236}">
                    <a16:creationId xmlns:a16="http://schemas.microsoft.com/office/drawing/2014/main" id="{28A5562F-7502-4F68-8F1F-4AF8079B2136}"/>
                  </a:ext>
                </a:extLst>
              </p:cNvPr>
              <p:cNvCxnSpPr>
                <a:cxnSpLocks/>
                <a:stCxn id="281" idx="1"/>
                <a:endCxn id="28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1B2478F-4A20-4A8E-B9D7-70D9CE848D87}"/>
                </a:ext>
              </a:extLst>
            </p:cNvPr>
            <p:cNvGrpSpPr/>
            <p:nvPr/>
          </p:nvGrpSpPr>
          <p:grpSpPr>
            <a:xfrm>
              <a:off x="3163460" y="5428729"/>
              <a:ext cx="110215" cy="202903"/>
              <a:chOff x="1758507" y="5170209"/>
              <a:chExt cx="156925" cy="285896"/>
            </a:xfrm>
          </p:grpSpPr>
          <p:sp>
            <p:nvSpPr>
              <p:cNvPr id="278" name="Rektangel 277">
                <a:extLst>
                  <a:ext uri="{FF2B5EF4-FFF2-40B4-BE49-F238E27FC236}">
                    <a16:creationId xmlns:a16="http://schemas.microsoft.com/office/drawing/2014/main" id="{9AA4FAF0-FFFB-4F19-9779-A57CF65C583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9" name="Lige forbindelse 278">
                <a:extLst>
                  <a:ext uri="{FF2B5EF4-FFF2-40B4-BE49-F238E27FC236}">
                    <a16:creationId xmlns:a16="http://schemas.microsoft.com/office/drawing/2014/main" id="{E54953B6-73C9-419C-8151-305CE8C95EA3}"/>
                  </a:ext>
                </a:extLst>
              </p:cNvPr>
              <p:cNvCxnSpPr>
                <a:cxnSpLocks/>
                <a:stCxn id="278" idx="0"/>
                <a:endCxn id="27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Lige forbindelse 279">
                <a:extLst>
                  <a:ext uri="{FF2B5EF4-FFF2-40B4-BE49-F238E27FC236}">
                    <a16:creationId xmlns:a16="http://schemas.microsoft.com/office/drawing/2014/main" id="{6F739215-E3B9-4643-A932-9DC29A6E3B1A}"/>
                  </a:ext>
                </a:extLst>
              </p:cNvPr>
              <p:cNvCxnSpPr>
                <a:cxnSpLocks/>
                <a:stCxn id="278" idx="1"/>
                <a:endCxn id="27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316E171A-7C8C-49FC-9785-8AF9C9FD8F9A}"/>
                </a:ext>
              </a:extLst>
            </p:cNvPr>
            <p:cNvGrpSpPr/>
            <p:nvPr/>
          </p:nvGrpSpPr>
          <p:grpSpPr>
            <a:xfrm>
              <a:off x="3354351" y="5428729"/>
              <a:ext cx="110215" cy="202903"/>
              <a:chOff x="1758507" y="5170209"/>
              <a:chExt cx="156925" cy="285896"/>
            </a:xfrm>
          </p:grpSpPr>
          <p:sp>
            <p:nvSpPr>
              <p:cNvPr id="275" name="Rektangel 274">
                <a:extLst>
                  <a:ext uri="{FF2B5EF4-FFF2-40B4-BE49-F238E27FC236}">
                    <a16:creationId xmlns:a16="http://schemas.microsoft.com/office/drawing/2014/main" id="{B89FAB74-DFDC-45DA-A449-D8F50D4214A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6" name="Lige forbindelse 275">
                <a:extLst>
                  <a:ext uri="{FF2B5EF4-FFF2-40B4-BE49-F238E27FC236}">
                    <a16:creationId xmlns:a16="http://schemas.microsoft.com/office/drawing/2014/main" id="{85FA33B7-8A13-49A4-AA4B-A1B626CBF141}"/>
                  </a:ext>
                </a:extLst>
              </p:cNvPr>
              <p:cNvCxnSpPr>
                <a:cxnSpLocks/>
                <a:stCxn id="275" idx="0"/>
                <a:endCxn id="27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Lige forbindelse 276">
                <a:extLst>
                  <a:ext uri="{FF2B5EF4-FFF2-40B4-BE49-F238E27FC236}">
                    <a16:creationId xmlns:a16="http://schemas.microsoft.com/office/drawing/2014/main" id="{B7009856-B685-40B4-A590-90AF34778D91}"/>
                  </a:ext>
                </a:extLst>
              </p:cNvPr>
              <p:cNvCxnSpPr>
                <a:cxnSpLocks/>
                <a:stCxn id="275" idx="1"/>
                <a:endCxn id="27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607483BC-E15A-4593-9805-647ACB7A0912}"/>
                </a:ext>
              </a:extLst>
            </p:cNvPr>
            <p:cNvGrpSpPr/>
            <p:nvPr/>
          </p:nvGrpSpPr>
          <p:grpSpPr>
            <a:xfrm>
              <a:off x="3545241" y="5428729"/>
              <a:ext cx="110215" cy="202903"/>
              <a:chOff x="1758507" y="5170209"/>
              <a:chExt cx="156925" cy="285896"/>
            </a:xfrm>
          </p:grpSpPr>
          <p:sp>
            <p:nvSpPr>
              <p:cNvPr id="272" name="Rektangel 271">
                <a:extLst>
                  <a:ext uri="{FF2B5EF4-FFF2-40B4-BE49-F238E27FC236}">
                    <a16:creationId xmlns:a16="http://schemas.microsoft.com/office/drawing/2014/main" id="{080041B2-E1E4-483A-ACF8-3D3CDA57BAC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3" name="Lige forbindelse 272">
                <a:extLst>
                  <a:ext uri="{FF2B5EF4-FFF2-40B4-BE49-F238E27FC236}">
                    <a16:creationId xmlns:a16="http://schemas.microsoft.com/office/drawing/2014/main" id="{B52C2E6C-2D63-4629-8C37-FDFE28795681}"/>
                  </a:ext>
                </a:extLst>
              </p:cNvPr>
              <p:cNvCxnSpPr>
                <a:cxnSpLocks/>
                <a:stCxn id="272" idx="0"/>
                <a:endCxn id="27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Lige forbindelse 273">
                <a:extLst>
                  <a:ext uri="{FF2B5EF4-FFF2-40B4-BE49-F238E27FC236}">
                    <a16:creationId xmlns:a16="http://schemas.microsoft.com/office/drawing/2014/main" id="{00523520-3BFB-41E1-A2D0-D2AECA37BBE9}"/>
                  </a:ext>
                </a:extLst>
              </p:cNvPr>
              <p:cNvCxnSpPr>
                <a:cxnSpLocks/>
                <a:stCxn id="272" idx="1"/>
                <a:endCxn id="27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37C04FA3-A8E6-4477-B3CE-BB2FFDA8229E}"/>
                </a:ext>
              </a:extLst>
            </p:cNvPr>
            <p:cNvGrpSpPr/>
            <p:nvPr/>
          </p:nvGrpSpPr>
          <p:grpSpPr>
            <a:xfrm>
              <a:off x="3736132" y="5428729"/>
              <a:ext cx="110215" cy="202903"/>
              <a:chOff x="1758507" y="5170209"/>
              <a:chExt cx="156925" cy="285896"/>
            </a:xfrm>
          </p:grpSpPr>
          <p:sp>
            <p:nvSpPr>
              <p:cNvPr id="269" name="Rektangel 268">
                <a:extLst>
                  <a:ext uri="{FF2B5EF4-FFF2-40B4-BE49-F238E27FC236}">
                    <a16:creationId xmlns:a16="http://schemas.microsoft.com/office/drawing/2014/main" id="{F4D79E62-BB38-419A-BED7-01262F7A192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0" name="Lige forbindelse 269">
                <a:extLst>
                  <a:ext uri="{FF2B5EF4-FFF2-40B4-BE49-F238E27FC236}">
                    <a16:creationId xmlns:a16="http://schemas.microsoft.com/office/drawing/2014/main" id="{3C6168A2-4768-4B84-A69F-30EE32BE58BF}"/>
                  </a:ext>
                </a:extLst>
              </p:cNvPr>
              <p:cNvCxnSpPr>
                <a:cxnSpLocks/>
                <a:stCxn id="269" idx="0"/>
                <a:endCxn id="26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Lige forbindelse 270">
                <a:extLst>
                  <a:ext uri="{FF2B5EF4-FFF2-40B4-BE49-F238E27FC236}">
                    <a16:creationId xmlns:a16="http://schemas.microsoft.com/office/drawing/2014/main" id="{2455A280-CF7B-4AFD-9F6E-FB4F2E8E56C1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4E9EBFB8-2D81-408A-B065-611161BC5D2E}"/>
                </a:ext>
              </a:extLst>
            </p:cNvPr>
            <p:cNvGrpSpPr/>
            <p:nvPr/>
          </p:nvGrpSpPr>
          <p:grpSpPr>
            <a:xfrm>
              <a:off x="3927023" y="5428729"/>
              <a:ext cx="110215" cy="202903"/>
              <a:chOff x="1758507" y="5170209"/>
              <a:chExt cx="156925" cy="285896"/>
            </a:xfrm>
          </p:grpSpPr>
          <p:sp>
            <p:nvSpPr>
              <p:cNvPr id="266" name="Rektangel 265">
                <a:extLst>
                  <a:ext uri="{FF2B5EF4-FFF2-40B4-BE49-F238E27FC236}">
                    <a16:creationId xmlns:a16="http://schemas.microsoft.com/office/drawing/2014/main" id="{68D7DA9E-4CDF-4DC0-B947-9735ABF1FBE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7" name="Lige forbindelse 266">
                <a:extLst>
                  <a:ext uri="{FF2B5EF4-FFF2-40B4-BE49-F238E27FC236}">
                    <a16:creationId xmlns:a16="http://schemas.microsoft.com/office/drawing/2014/main" id="{2FB22E4E-1E8A-47F4-959E-D1A1BC931720}"/>
                  </a:ext>
                </a:extLst>
              </p:cNvPr>
              <p:cNvCxnSpPr>
                <a:cxnSpLocks/>
                <a:stCxn id="266" idx="0"/>
                <a:endCxn id="26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Lige forbindelse 267">
                <a:extLst>
                  <a:ext uri="{FF2B5EF4-FFF2-40B4-BE49-F238E27FC236}">
                    <a16:creationId xmlns:a16="http://schemas.microsoft.com/office/drawing/2014/main" id="{AEE204B7-9A75-4FC4-A9AC-7159B5115EED}"/>
                  </a:ext>
                </a:extLst>
              </p:cNvPr>
              <p:cNvCxnSpPr>
                <a:cxnSpLocks/>
                <a:stCxn id="266" idx="1"/>
                <a:endCxn id="26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09F6641-E049-4EDB-8D68-0148EDFBAFA9}"/>
                </a:ext>
              </a:extLst>
            </p:cNvPr>
            <p:cNvGrpSpPr/>
            <p:nvPr/>
          </p:nvGrpSpPr>
          <p:grpSpPr>
            <a:xfrm>
              <a:off x="4117913" y="5428729"/>
              <a:ext cx="110215" cy="202903"/>
              <a:chOff x="1758507" y="5170209"/>
              <a:chExt cx="156925" cy="285896"/>
            </a:xfrm>
          </p:grpSpPr>
          <p:sp>
            <p:nvSpPr>
              <p:cNvPr id="263" name="Rektangel 262">
                <a:extLst>
                  <a:ext uri="{FF2B5EF4-FFF2-40B4-BE49-F238E27FC236}">
                    <a16:creationId xmlns:a16="http://schemas.microsoft.com/office/drawing/2014/main" id="{44D94932-69CE-4E1A-88DD-1315638D93B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4" name="Lige forbindelse 263">
                <a:extLst>
                  <a:ext uri="{FF2B5EF4-FFF2-40B4-BE49-F238E27FC236}">
                    <a16:creationId xmlns:a16="http://schemas.microsoft.com/office/drawing/2014/main" id="{41ECF9EE-DB08-4947-A27E-44743062AA67}"/>
                  </a:ext>
                </a:extLst>
              </p:cNvPr>
              <p:cNvCxnSpPr>
                <a:cxnSpLocks/>
                <a:stCxn id="263" idx="0"/>
                <a:endCxn id="26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Lige forbindelse 264">
                <a:extLst>
                  <a:ext uri="{FF2B5EF4-FFF2-40B4-BE49-F238E27FC236}">
                    <a16:creationId xmlns:a16="http://schemas.microsoft.com/office/drawing/2014/main" id="{1EDC328A-8E3E-46F3-8F1C-ECFD318A4293}"/>
                  </a:ext>
                </a:extLst>
              </p:cNvPr>
              <p:cNvCxnSpPr>
                <a:cxnSpLocks/>
                <a:stCxn id="263" idx="1"/>
                <a:endCxn id="26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408147F0-B603-415D-AB0F-55EE5BF9175C}"/>
                </a:ext>
              </a:extLst>
            </p:cNvPr>
            <p:cNvGrpSpPr/>
            <p:nvPr/>
          </p:nvGrpSpPr>
          <p:grpSpPr>
            <a:xfrm>
              <a:off x="4308804" y="5428729"/>
              <a:ext cx="110215" cy="202903"/>
              <a:chOff x="1758507" y="5170209"/>
              <a:chExt cx="156925" cy="285896"/>
            </a:xfrm>
          </p:grpSpPr>
          <p:sp>
            <p:nvSpPr>
              <p:cNvPr id="260" name="Rektangel 259">
                <a:extLst>
                  <a:ext uri="{FF2B5EF4-FFF2-40B4-BE49-F238E27FC236}">
                    <a16:creationId xmlns:a16="http://schemas.microsoft.com/office/drawing/2014/main" id="{F702CC43-BBBC-44E7-B673-C538BAA7C6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1" name="Lige forbindelse 260">
                <a:extLst>
                  <a:ext uri="{FF2B5EF4-FFF2-40B4-BE49-F238E27FC236}">
                    <a16:creationId xmlns:a16="http://schemas.microsoft.com/office/drawing/2014/main" id="{0E124B89-4291-496A-986C-4DD61DA7BE31}"/>
                  </a:ext>
                </a:extLst>
              </p:cNvPr>
              <p:cNvCxnSpPr>
                <a:cxnSpLocks/>
                <a:stCxn id="260" idx="0"/>
                <a:endCxn id="26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Lige forbindelse 261">
                <a:extLst>
                  <a:ext uri="{FF2B5EF4-FFF2-40B4-BE49-F238E27FC236}">
                    <a16:creationId xmlns:a16="http://schemas.microsoft.com/office/drawing/2014/main" id="{C2AB6B66-1157-441E-BE54-4A1BBAAEB5E7}"/>
                  </a:ext>
                </a:extLst>
              </p:cNvPr>
              <p:cNvCxnSpPr>
                <a:cxnSpLocks/>
                <a:stCxn id="260" idx="1"/>
                <a:endCxn id="26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A253DD68-0A97-4F52-A2D8-D2EF4D65DB9D}"/>
                </a:ext>
              </a:extLst>
            </p:cNvPr>
            <p:cNvGrpSpPr/>
            <p:nvPr/>
          </p:nvGrpSpPr>
          <p:grpSpPr>
            <a:xfrm>
              <a:off x="4499694" y="5428729"/>
              <a:ext cx="110215" cy="202903"/>
              <a:chOff x="1758507" y="5170209"/>
              <a:chExt cx="156925" cy="285896"/>
            </a:xfrm>
          </p:grpSpPr>
          <p:sp>
            <p:nvSpPr>
              <p:cNvPr id="257" name="Rektangel 256">
                <a:extLst>
                  <a:ext uri="{FF2B5EF4-FFF2-40B4-BE49-F238E27FC236}">
                    <a16:creationId xmlns:a16="http://schemas.microsoft.com/office/drawing/2014/main" id="{014FCC86-CA4B-4F6A-A89D-585FCC7937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8" name="Lige forbindelse 257">
                <a:extLst>
                  <a:ext uri="{FF2B5EF4-FFF2-40B4-BE49-F238E27FC236}">
                    <a16:creationId xmlns:a16="http://schemas.microsoft.com/office/drawing/2014/main" id="{1BE36404-A093-4B87-AD47-32678D3EF3F1}"/>
                  </a:ext>
                </a:extLst>
              </p:cNvPr>
              <p:cNvCxnSpPr>
                <a:cxnSpLocks/>
                <a:stCxn id="257" idx="0"/>
                <a:endCxn id="25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Lige forbindelse 258">
                <a:extLst>
                  <a:ext uri="{FF2B5EF4-FFF2-40B4-BE49-F238E27FC236}">
                    <a16:creationId xmlns:a16="http://schemas.microsoft.com/office/drawing/2014/main" id="{01669C7B-38B7-4674-AE48-9AF5E5240BFA}"/>
                  </a:ext>
                </a:extLst>
              </p:cNvPr>
              <p:cNvCxnSpPr>
                <a:cxnSpLocks/>
                <a:stCxn id="257" idx="1"/>
                <a:endCxn id="25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949EA370-43C0-47DC-93C2-DFFFB5C617D7}"/>
                </a:ext>
              </a:extLst>
            </p:cNvPr>
            <p:cNvGrpSpPr/>
            <p:nvPr/>
          </p:nvGrpSpPr>
          <p:grpSpPr>
            <a:xfrm>
              <a:off x="4690585" y="5428729"/>
              <a:ext cx="110215" cy="202903"/>
              <a:chOff x="1758507" y="5170209"/>
              <a:chExt cx="156925" cy="285896"/>
            </a:xfrm>
          </p:grpSpPr>
          <p:sp>
            <p:nvSpPr>
              <p:cNvPr id="254" name="Rektangel 253">
                <a:extLst>
                  <a:ext uri="{FF2B5EF4-FFF2-40B4-BE49-F238E27FC236}">
                    <a16:creationId xmlns:a16="http://schemas.microsoft.com/office/drawing/2014/main" id="{748C2C8A-A0FB-469C-A1D6-55F15F5739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5" name="Lige forbindelse 254">
                <a:extLst>
                  <a:ext uri="{FF2B5EF4-FFF2-40B4-BE49-F238E27FC236}">
                    <a16:creationId xmlns:a16="http://schemas.microsoft.com/office/drawing/2014/main" id="{261D87D5-1FB0-4C9A-AEDB-04031D648D89}"/>
                  </a:ext>
                </a:extLst>
              </p:cNvPr>
              <p:cNvCxnSpPr>
                <a:cxnSpLocks/>
                <a:stCxn id="254" idx="0"/>
                <a:endCxn id="25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Lige forbindelse 255">
                <a:extLst>
                  <a:ext uri="{FF2B5EF4-FFF2-40B4-BE49-F238E27FC236}">
                    <a16:creationId xmlns:a16="http://schemas.microsoft.com/office/drawing/2014/main" id="{7E784230-A1C3-4F8A-9293-7382FED03F13}"/>
                  </a:ext>
                </a:extLst>
              </p:cNvPr>
              <p:cNvCxnSpPr>
                <a:cxnSpLocks/>
                <a:stCxn id="254" idx="1"/>
                <a:endCxn id="25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8570B52D-BCB6-4D9E-9590-DF7379301175}"/>
                </a:ext>
              </a:extLst>
            </p:cNvPr>
            <p:cNvGrpSpPr/>
            <p:nvPr/>
          </p:nvGrpSpPr>
          <p:grpSpPr>
            <a:xfrm>
              <a:off x="4881475" y="5428729"/>
              <a:ext cx="110215" cy="202903"/>
              <a:chOff x="1758507" y="5170209"/>
              <a:chExt cx="156925" cy="285896"/>
            </a:xfrm>
          </p:grpSpPr>
          <p:sp>
            <p:nvSpPr>
              <p:cNvPr id="251" name="Rektangel 250">
                <a:extLst>
                  <a:ext uri="{FF2B5EF4-FFF2-40B4-BE49-F238E27FC236}">
                    <a16:creationId xmlns:a16="http://schemas.microsoft.com/office/drawing/2014/main" id="{7205E8A9-1570-4323-A7FA-211F7E5D3F4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2" name="Lige forbindelse 251">
                <a:extLst>
                  <a:ext uri="{FF2B5EF4-FFF2-40B4-BE49-F238E27FC236}">
                    <a16:creationId xmlns:a16="http://schemas.microsoft.com/office/drawing/2014/main" id="{39081F67-6FF9-40C8-9779-9CDA215C5AFF}"/>
                  </a:ext>
                </a:extLst>
              </p:cNvPr>
              <p:cNvCxnSpPr>
                <a:cxnSpLocks/>
                <a:stCxn id="251" idx="0"/>
                <a:endCxn id="25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Lige forbindelse 252">
                <a:extLst>
                  <a:ext uri="{FF2B5EF4-FFF2-40B4-BE49-F238E27FC236}">
                    <a16:creationId xmlns:a16="http://schemas.microsoft.com/office/drawing/2014/main" id="{E4037E75-5EE3-4B41-8A44-3561DA1F6C64}"/>
                  </a:ext>
                </a:extLst>
              </p:cNvPr>
              <p:cNvCxnSpPr>
                <a:cxnSpLocks/>
                <a:stCxn id="251" idx="1"/>
                <a:endCxn id="25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e 61">
              <a:extLst>
                <a:ext uri="{FF2B5EF4-FFF2-40B4-BE49-F238E27FC236}">
                  <a16:creationId xmlns:a16="http://schemas.microsoft.com/office/drawing/2014/main" id="{BA45D308-1B4E-47C8-BABD-CF4C7E00A4EA}"/>
                </a:ext>
              </a:extLst>
            </p:cNvPr>
            <p:cNvGrpSpPr/>
            <p:nvPr/>
          </p:nvGrpSpPr>
          <p:grpSpPr>
            <a:xfrm>
              <a:off x="5072366" y="5428729"/>
              <a:ext cx="110215" cy="202903"/>
              <a:chOff x="1758507" y="5170209"/>
              <a:chExt cx="156925" cy="285896"/>
            </a:xfrm>
          </p:grpSpPr>
          <p:sp>
            <p:nvSpPr>
              <p:cNvPr id="248" name="Rektangel 247">
                <a:extLst>
                  <a:ext uri="{FF2B5EF4-FFF2-40B4-BE49-F238E27FC236}">
                    <a16:creationId xmlns:a16="http://schemas.microsoft.com/office/drawing/2014/main" id="{2CE4E9A1-D324-4C9E-AE3F-D757F88E518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9" name="Lige forbindelse 248">
                <a:extLst>
                  <a:ext uri="{FF2B5EF4-FFF2-40B4-BE49-F238E27FC236}">
                    <a16:creationId xmlns:a16="http://schemas.microsoft.com/office/drawing/2014/main" id="{5EB45B06-87BC-470E-A072-92979FB90DC5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Lige forbindelse 249">
                <a:extLst>
                  <a:ext uri="{FF2B5EF4-FFF2-40B4-BE49-F238E27FC236}">
                    <a16:creationId xmlns:a16="http://schemas.microsoft.com/office/drawing/2014/main" id="{E4956A4D-40CE-4574-8DD2-2589B00AF601}"/>
                  </a:ext>
                </a:extLst>
              </p:cNvPr>
              <p:cNvCxnSpPr>
                <a:cxnSpLocks/>
                <a:stCxn id="248" idx="1"/>
                <a:endCxn id="24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A4E68C0A-2F7A-4FDC-9586-218ED8BE1A98}"/>
                </a:ext>
              </a:extLst>
            </p:cNvPr>
            <p:cNvGrpSpPr/>
            <p:nvPr/>
          </p:nvGrpSpPr>
          <p:grpSpPr>
            <a:xfrm>
              <a:off x="5263257" y="5428729"/>
              <a:ext cx="110215" cy="202903"/>
              <a:chOff x="1758507" y="5170209"/>
              <a:chExt cx="156925" cy="285896"/>
            </a:xfrm>
          </p:grpSpPr>
          <p:sp>
            <p:nvSpPr>
              <p:cNvPr id="245" name="Rektangel 244">
                <a:extLst>
                  <a:ext uri="{FF2B5EF4-FFF2-40B4-BE49-F238E27FC236}">
                    <a16:creationId xmlns:a16="http://schemas.microsoft.com/office/drawing/2014/main" id="{345A319C-9333-4E36-9B23-E9DC6451C24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6" name="Lige forbindelse 245">
                <a:extLst>
                  <a:ext uri="{FF2B5EF4-FFF2-40B4-BE49-F238E27FC236}">
                    <a16:creationId xmlns:a16="http://schemas.microsoft.com/office/drawing/2014/main" id="{ADAFBD09-90DB-45BE-AAB7-25F98A63B874}"/>
                  </a:ext>
                </a:extLst>
              </p:cNvPr>
              <p:cNvCxnSpPr>
                <a:cxnSpLocks/>
                <a:stCxn id="245" idx="0"/>
                <a:endCxn id="24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Lige forbindelse 246">
                <a:extLst>
                  <a:ext uri="{FF2B5EF4-FFF2-40B4-BE49-F238E27FC236}">
                    <a16:creationId xmlns:a16="http://schemas.microsoft.com/office/drawing/2014/main" id="{41A7EBF9-92B9-4471-AEF6-3893341E30A7}"/>
                  </a:ext>
                </a:extLst>
              </p:cNvPr>
              <p:cNvCxnSpPr>
                <a:cxnSpLocks/>
                <a:stCxn id="245" idx="1"/>
                <a:endCxn id="24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AC142FE-9CFC-40FA-B9E7-01C1C42CD982}"/>
                </a:ext>
              </a:extLst>
            </p:cNvPr>
            <p:cNvGrpSpPr/>
            <p:nvPr/>
          </p:nvGrpSpPr>
          <p:grpSpPr>
            <a:xfrm>
              <a:off x="5454147" y="5428729"/>
              <a:ext cx="110215" cy="202903"/>
              <a:chOff x="1758507" y="5170209"/>
              <a:chExt cx="156925" cy="285896"/>
            </a:xfrm>
          </p:grpSpPr>
          <p:sp>
            <p:nvSpPr>
              <p:cNvPr id="242" name="Rektangel 241">
                <a:extLst>
                  <a:ext uri="{FF2B5EF4-FFF2-40B4-BE49-F238E27FC236}">
                    <a16:creationId xmlns:a16="http://schemas.microsoft.com/office/drawing/2014/main" id="{AD94D359-FD71-4423-88E3-2269115F010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3" name="Lige forbindelse 242">
                <a:extLst>
                  <a:ext uri="{FF2B5EF4-FFF2-40B4-BE49-F238E27FC236}">
                    <a16:creationId xmlns:a16="http://schemas.microsoft.com/office/drawing/2014/main" id="{94206346-9F42-48C5-9279-598ACFC9471B}"/>
                  </a:ext>
                </a:extLst>
              </p:cNvPr>
              <p:cNvCxnSpPr>
                <a:cxnSpLocks/>
                <a:stCxn id="242" idx="0"/>
                <a:endCxn id="24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Lige forbindelse 243">
                <a:extLst>
                  <a:ext uri="{FF2B5EF4-FFF2-40B4-BE49-F238E27FC236}">
                    <a16:creationId xmlns:a16="http://schemas.microsoft.com/office/drawing/2014/main" id="{864EC479-7A69-4316-A19D-F4F30FB4D41B}"/>
                  </a:ext>
                </a:extLst>
              </p:cNvPr>
              <p:cNvCxnSpPr>
                <a:cxnSpLocks/>
                <a:stCxn id="242" idx="1"/>
                <a:endCxn id="24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e 64">
              <a:extLst>
                <a:ext uri="{FF2B5EF4-FFF2-40B4-BE49-F238E27FC236}">
                  <a16:creationId xmlns:a16="http://schemas.microsoft.com/office/drawing/2014/main" id="{58003A3F-35A8-48B4-8343-08DE85D44F11}"/>
                </a:ext>
              </a:extLst>
            </p:cNvPr>
            <p:cNvGrpSpPr/>
            <p:nvPr/>
          </p:nvGrpSpPr>
          <p:grpSpPr>
            <a:xfrm>
              <a:off x="5645037" y="5428729"/>
              <a:ext cx="110215" cy="202903"/>
              <a:chOff x="1758507" y="5170209"/>
              <a:chExt cx="156925" cy="285896"/>
            </a:xfrm>
          </p:grpSpPr>
          <p:sp>
            <p:nvSpPr>
              <p:cNvPr id="239" name="Rektangel 238">
                <a:extLst>
                  <a:ext uri="{FF2B5EF4-FFF2-40B4-BE49-F238E27FC236}">
                    <a16:creationId xmlns:a16="http://schemas.microsoft.com/office/drawing/2014/main" id="{FFC01AD3-F909-4A0D-8433-CF201BD829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0" name="Lige forbindelse 239">
                <a:extLst>
                  <a:ext uri="{FF2B5EF4-FFF2-40B4-BE49-F238E27FC236}">
                    <a16:creationId xmlns:a16="http://schemas.microsoft.com/office/drawing/2014/main" id="{5DDA54AE-8860-4F29-B866-ACC9A9D88A12}"/>
                  </a:ext>
                </a:extLst>
              </p:cNvPr>
              <p:cNvCxnSpPr>
                <a:cxnSpLocks/>
                <a:stCxn id="239" idx="0"/>
                <a:endCxn id="23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Lige forbindelse 240">
                <a:extLst>
                  <a:ext uri="{FF2B5EF4-FFF2-40B4-BE49-F238E27FC236}">
                    <a16:creationId xmlns:a16="http://schemas.microsoft.com/office/drawing/2014/main" id="{92FFC034-AAB3-4F48-A512-DD557891944F}"/>
                  </a:ext>
                </a:extLst>
              </p:cNvPr>
              <p:cNvCxnSpPr>
                <a:cxnSpLocks/>
                <a:stCxn id="239" idx="1"/>
                <a:endCxn id="23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548D451D-47B8-4F4F-9321-85671EB81E99}"/>
                </a:ext>
              </a:extLst>
            </p:cNvPr>
            <p:cNvGrpSpPr/>
            <p:nvPr/>
          </p:nvGrpSpPr>
          <p:grpSpPr>
            <a:xfrm>
              <a:off x="5835932" y="5428729"/>
              <a:ext cx="110215" cy="202903"/>
              <a:chOff x="1758507" y="5170209"/>
              <a:chExt cx="156925" cy="285896"/>
            </a:xfrm>
          </p:grpSpPr>
          <p:sp>
            <p:nvSpPr>
              <p:cNvPr id="236" name="Rektangel 235">
                <a:extLst>
                  <a:ext uri="{FF2B5EF4-FFF2-40B4-BE49-F238E27FC236}">
                    <a16:creationId xmlns:a16="http://schemas.microsoft.com/office/drawing/2014/main" id="{848D2872-24CF-4B26-87D4-511FA38B48E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7" name="Lige forbindelse 236">
                <a:extLst>
                  <a:ext uri="{FF2B5EF4-FFF2-40B4-BE49-F238E27FC236}">
                    <a16:creationId xmlns:a16="http://schemas.microsoft.com/office/drawing/2014/main" id="{AC52277D-A432-4CB7-99E9-F060D60E7D15}"/>
                  </a:ext>
                </a:extLst>
              </p:cNvPr>
              <p:cNvCxnSpPr>
                <a:cxnSpLocks/>
                <a:stCxn id="236" idx="0"/>
                <a:endCxn id="23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Lige forbindelse 237">
                <a:extLst>
                  <a:ext uri="{FF2B5EF4-FFF2-40B4-BE49-F238E27FC236}">
                    <a16:creationId xmlns:a16="http://schemas.microsoft.com/office/drawing/2014/main" id="{0B5F142C-CA63-412B-8F9A-151B278C3220}"/>
                  </a:ext>
                </a:extLst>
              </p:cNvPr>
              <p:cNvCxnSpPr>
                <a:cxnSpLocks/>
                <a:stCxn id="236" idx="1"/>
                <a:endCxn id="23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6B7E7A60-CAA1-4A33-AC4E-F28B59E6B980}"/>
                </a:ext>
              </a:extLst>
            </p:cNvPr>
            <p:cNvGrpSpPr/>
            <p:nvPr/>
          </p:nvGrpSpPr>
          <p:grpSpPr>
            <a:xfrm>
              <a:off x="1827227" y="5698878"/>
              <a:ext cx="110215" cy="202903"/>
              <a:chOff x="1758507" y="5170209"/>
              <a:chExt cx="156925" cy="285896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520885DB-8674-4EEC-987E-0CE1B420985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4" name="Lige forbindelse 233">
                <a:extLst>
                  <a:ext uri="{FF2B5EF4-FFF2-40B4-BE49-F238E27FC236}">
                    <a16:creationId xmlns:a16="http://schemas.microsoft.com/office/drawing/2014/main" id="{A7F83B17-E4DB-4C57-9AEE-A76AEF37F1B6}"/>
                  </a:ext>
                </a:extLst>
              </p:cNvPr>
              <p:cNvCxnSpPr>
                <a:cxnSpLocks/>
                <a:stCxn id="233" idx="0"/>
                <a:endCxn id="23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Lige forbindelse 234">
                <a:extLst>
                  <a:ext uri="{FF2B5EF4-FFF2-40B4-BE49-F238E27FC236}">
                    <a16:creationId xmlns:a16="http://schemas.microsoft.com/office/drawing/2014/main" id="{949D4EC0-A1C5-4801-82A0-CBE44E561EB3}"/>
                  </a:ext>
                </a:extLst>
              </p:cNvPr>
              <p:cNvCxnSpPr>
                <a:cxnSpLocks/>
                <a:stCxn id="233" idx="1"/>
                <a:endCxn id="23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25926869-98BA-431E-987C-20E545763F0F}"/>
                </a:ext>
              </a:extLst>
            </p:cNvPr>
            <p:cNvGrpSpPr/>
            <p:nvPr/>
          </p:nvGrpSpPr>
          <p:grpSpPr>
            <a:xfrm>
              <a:off x="2018117" y="5698878"/>
              <a:ext cx="110215" cy="202903"/>
              <a:chOff x="1758507" y="5170209"/>
              <a:chExt cx="156925" cy="285896"/>
            </a:xfrm>
          </p:grpSpPr>
          <p:sp>
            <p:nvSpPr>
              <p:cNvPr id="230" name="Rektangel 229">
                <a:extLst>
                  <a:ext uri="{FF2B5EF4-FFF2-40B4-BE49-F238E27FC236}">
                    <a16:creationId xmlns:a16="http://schemas.microsoft.com/office/drawing/2014/main" id="{F8F41CD7-7D2D-41C8-8479-4D93ED3C51B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1" name="Lige forbindelse 230">
                <a:extLst>
                  <a:ext uri="{FF2B5EF4-FFF2-40B4-BE49-F238E27FC236}">
                    <a16:creationId xmlns:a16="http://schemas.microsoft.com/office/drawing/2014/main" id="{B2E49C0A-B36C-4C71-AEB4-B48F33E19F21}"/>
                  </a:ext>
                </a:extLst>
              </p:cNvPr>
              <p:cNvCxnSpPr>
                <a:cxnSpLocks/>
                <a:stCxn id="230" idx="0"/>
                <a:endCxn id="23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Lige forbindelse 231">
                <a:extLst>
                  <a:ext uri="{FF2B5EF4-FFF2-40B4-BE49-F238E27FC236}">
                    <a16:creationId xmlns:a16="http://schemas.microsoft.com/office/drawing/2014/main" id="{6F74CC4C-9BC7-486B-8232-BC4861E2338B}"/>
                  </a:ext>
                </a:extLst>
              </p:cNvPr>
              <p:cNvCxnSpPr>
                <a:cxnSpLocks/>
                <a:stCxn id="230" idx="1"/>
                <a:endCxn id="23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5C558299-98CC-43BD-8A9C-9896693852C7}"/>
                </a:ext>
              </a:extLst>
            </p:cNvPr>
            <p:cNvGrpSpPr/>
            <p:nvPr/>
          </p:nvGrpSpPr>
          <p:grpSpPr>
            <a:xfrm>
              <a:off x="2209008" y="5698878"/>
              <a:ext cx="110215" cy="202903"/>
              <a:chOff x="1758507" y="5170209"/>
              <a:chExt cx="156925" cy="285896"/>
            </a:xfrm>
          </p:grpSpPr>
          <p:sp>
            <p:nvSpPr>
              <p:cNvPr id="227" name="Rektangel 226">
                <a:extLst>
                  <a:ext uri="{FF2B5EF4-FFF2-40B4-BE49-F238E27FC236}">
                    <a16:creationId xmlns:a16="http://schemas.microsoft.com/office/drawing/2014/main" id="{4DB948B8-A056-4DC4-A5FB-309634CC8B2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8" name="Lige forbindelse 227">
                <a:extLst>
                  <a:ext uri="{FF2B5EF4-FFF2-40B4-BE49-F238E27FC236}">
                    <a16:creationId xmlns:a16="http://schemas.microsoft.com/office/drawing/2014/main" id="{E72309AB-7D46-42E9-A172-B38199B43AA6}"/>
                  </a:ext>
                </a:extLst>
              </p:cNvPr>
              <p:cNvCxnSpPr>
                <a:cxnSpLocks/>
                <a:stCxn id="227" idx="0"/>
                <a:endCxn id="22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Lige forbindelse 228">
                <a:extLst>
                  <a:ext uri="{FF2B5EF4-FFF2-40B4-BE49-F238E27FC236}">
                    <a16:creationId xmlns:a16="http://schemas.microsoft.com/office/drawing/2014/main" id="{39CC01BB-A581-4135-B621-ECBDCFC005E2}"/>
                  </a:ext>
                </a:extLst>
              </p:cNvPr>
              <p:cNvCxnSpPr>
                <a:cxnSpLocks/>
                <a:stCxn id="227" idx="1"/>
                <a:endCxn id="22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79412398-57CE-469D-B84A-188680BBE108}"/>
                </a:ext>
              </a:extLst>
            </p:cNvPr>
            <p:cNvGrpSpPr/>
            <p:nvPr/>
          </p:nvGrpSpPr>
          <p:grpSpPr>
            <a:xfrm>
              <a:off x="2399898" y="5698878"/>
              <a:ext cx="110215" cy="202903"/>
              <a:chOff x="1758507" y="5170209"/>
              <a:chExt cx="156925" cy="285896"/>
            </a:xfrm>
          </p:grpSpPr>
          <p:sp>
            <p:nvSpPr>
              <p:cNvPr id="224" name="Rektangel 223">
                <a:extLst>
                  <a:ext uri="{FF2B5EF4-FFF2-40B4-BE49-F238E27FC236}">
                    <a16:creationId xmlns:a16="http://schemas.microsoft.com/office/drawing/2014/main" id="{309443EA-C0B4-4123-9EEA-8B2ED976E92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5" name="Lige forbindelse 224">
                <a:extLst>
                  <a:ext uri="{FF2B5EF4-FFF2-40B4-BE49-F238E27FC236}">
                    <a16:creationId xmlns:a16="http://schemas.microsoft.com/office/drawing/2014/main" id="{19890AEB-0739-4024-85CC-4A19D52E7D7F}"/>
                  </a:ext>
                </a:extLst>
              </p:cNvPr>
              <p:cNvCxnSpPr>
                <a:cxnSpLocks/>
                <a:stCxn id="224" idx="0"/>
                <a:endCxn id="22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Lige forbindelse 225">
                <a:extLst>
                  <a:ext uri="{FF2B5EF4-FFF2-40B4-BE49-F238E27FC236}">
                    <a16:creationId xmlns:a16="http://schemas.microsoft.com/office/drawing/2014/main" id="{8D3B93F0-732B-4222-A3C3-294891B6FCCD}"/>
                  </a:ext>
                </a:extLst>
              </p:cNvPr>
              <p:cNvCxnSpPr>
                <a:cxnSpLocks/>
                <a:stCxn id="224" idx="1"/>
                <a:endCxn id="22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DE7AF65A-3BC3-4EC6-931C-B0266189F3FF}"/>
                </a:ext>
              </a:extLst>
            </p:cNvPr>
            <p:cNvGrpSpPr/>
            <p:nvPr/>
          </p:nvGrpSpPr>
          <p:grpSpPr>
            <a:xfrm>
              <a:off x="2590789" y="5698878"/>
              <a:ext cx="110215" cy="202903"/>
              <a:chOff x="1758507" y="5170209"/>
              <a:chExt cx="156925" cy="285896"/>
            </a:xfrm>
          </p:grpSpPr>
          <p:sp>
            <p:nvSpPr>
              <p:cNvPr id="221" name="Rektangel 220">
                <a:extLst>
                  <a:ext uri="{FF2B5EF4-FFF2-40B4-BE49-F238E27FC236}">
                    <a16:creationId xmlns:a16="http://schemas.microsoft.com/office/drawing/2014/main" id="{10580FAA-4526-479F-988C-204E105A95D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2" name="Lige forbindelse 221">
                <a:extLst>
                  <a:ext uri="{FF2B5EF4-FFF2-40B4-BE49-F238E27FC236}">
                    <a16:creationId xmlns:a16="http://schemas.microsoft.com/office/drawing/2014/main" id="{6AE6BE58-F489-4036-B675-3D263E45B0D9}"/>
                  </a:ext>
                </a:extLst>
              </p:cNvPr>
              <p:cNvCxnSpPr>
                <a:cxnSpLocks/>
                <a:stCxn id="221" idx="0"/>
                <a:endCxn id="22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Lige forbindelse 222">
                <a:extLst>
                  <a:ext uri="{FF2B5EF4-FFF2-40B4-BE49-F238E27FC236}">
                    <a16:creationId xmlns:a16="http://schemas.microsoft.com/office/drawing/2014/main" id="{9A6C6B0D-4262-4F06-AD5B-22CAE485CBAC}"/>
                  </a:ext>
                </a:extLst>
              </p:cNvPr>
              <p:cNvCxnSpPr>
                <a:cxnSpLocks/>
                <a:stCxn id="221" idx="1"/>
                <a:endCxn id="22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EDA5E5E-9182-451C-BCBE-3D8B4E967AA5}"/>
                </a:ext>
              </a:extLst>
            </p:cNvPr>
            <p:cNvGrpSpPr/>
            <p:nvPr/>
          </p:nvGrpSpPr>
          <p:grpSpPr>
            <a:xfrm>
              <a:off x="2781680" y="5698878"/>
              <a:ext cx="110215" cy="202903"/>
              <a:chOff x="1758507" y="5170209"/>
              <a:chExt cx="156925" cy="285896"/>
            </a:xfrm>
          </p:grpSpPr>
          <p:sp>
            <p:nvSpPr>
              <p:cNvPr id="218" name="Rektangel 217">
                <a:extLst>
                  <a:ext uri="{FF2B5EF4-FFF2-40B4-BE49-F238E27FC236}">
                    <a16:creationId xmlns:a16="http://schemas.microsoft.com/office/drawing/2014/main" id="{9739ACA7-4F05-4978-A2A0-9850F7E6766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9" name="Lige forbindelse 218">
                <a:extLst>
                  <a:ext uri="{FF2B5EF4-FFF2-40B4-BE49-F238E27FC236}">
                    <a16:creationId xmlns:a16="http://schemas.microsoft.com/office/drawing/2014/main" id="{B550D343-8C90-4E41-8929-7B8C925EC9E7}"/>
                  </a:ext>
                </a:extLst>
              </p:cNvPr>
              <p:cNvCxnSpPr>
                <a:cxnSpLocks/>
                <a:stCxn id="218" idx="0"/>
                <a:endCxn id="21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Lige forbindelse 219">
                <a:extLst>
                  <a:ext uri="{FF2B5EF4-FFF2-40B4-BE49-F238E27FC236}">
                    <a16:creationId xmlns:a16="http://schemas.microsoft.com/office/drawing/2014/main" id="{64E25249-4F1D-4E96-9E7D-69E11836C448}"/>
                  </a:ext>
                </a:extLst>
              </p:cNvPr>
              <p:cNvCxnSpPr>
                <a:cxnSpLocks/>
                <a:stCxn id="218" idx="1"/>
                <a:endCxn id="21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0B2E2B22-17B5-481D-9BF8-3F6422144569}"/>
                </a:ext>
              </a:extLst>
            </p:cNvPr>
            <p:cNvSpPr/>
            <p:nvPr/>
          </p:nvSpPr>
          <p:spPr>
            <a:xfrm>
              <a:off x="2972570" y="5698878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4" name="Lige forbindelse 73">
              <a:extLst>
                <a:ext uri="{FF2B5EF4-FFF2-40B4-BE49-F238E27FC236}">
                  <a16:creationId xmlns:a16="http://schemas.microsoft.com/office/drawing/2014/main" id="{CBF87E4A-ABFE-42F3-BE41-6FEA17704D6E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027679" y="5698878"/>
              <a:ext cx="0" cy="202903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ge forbindelse 74">
              <a:extLst>
                <a:ext uri="{FF2B5EF4-FFF2-40B4-BE49-F238E27FC236}">
                  <a16:creationId xmlns:a16="http://schemas.microsoft.com/office/drawing/2014/main" id="{C903F28F-2203-438E-A996-0358E1DD5B06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2972570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9E6BA7C0-626D-48F3-A8B1-64DF0D6C52E5}"/>
                </a:ext>
              </a:extLst>
            </p:cNvPr>
            <p:cNvGrpSpPr/>
            <p:nvPr/>
          </p:nvGrpSpPr>
          <p:grpSpPr>
            <a:xfrm>
              <a:off x="4690585" y="5698878"/>
              <a:ext cx="110215" cy="202903"/>
              <a:chOff x="1758507" y="5170209"/>
              <a:chExt cx="156925" cy="285896"/>
            </a:xfrm>
          </p:grpSpPr>
          <p:sp>
            <p:nvSpPr>
              <p:cNvPr id="215" name="Rektangel 214">
                <a:extLst>
                  <a:ext uri="{FF2B5EF4-FFF2-40B4-BE49-F238E27FC236}">
                    <a16:creationId xmlns:a16="http://schemas.microsoft.com/office/drawing/2014/main" id="{20C6301B-7336-436C-B033-7D10BAE60C2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6" name="Lige forbindelse 215">
                <a:extLst>
                  <a:ext uri="{FF2B5EF4-FFF2-40B4-BE49-F238E27FC236}">
                    <a16:creationId xmlns:a16="http://schemas.microsoft.com/office/drawing/2014/main" id="{F1266211-A620-4E99-B957-EF4133756C75}"/>
                  </a:ext>
                </a:extLst>
              </p:cNvPr>
              <p:cNvCxnSpPr>
                <a:cxnSpLocks/>
                <a:stCxn id="215" idx="0"/>
                <a:endCxn id="21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Lige forbindelse 216">
                <a:extLst>
                  <a:ext uri="{FF2B5EF4-FFF2-40B4-BE49-F238E27FC236}">
                    <a16:creationId xmlns:a16="http://schemas.microsoft.com/office/drawing/2014/main" id="{956AFA8F-6FB6-4A4D-8842-A075D68611D1}"/>
                  </a:ext>
                </a:extLst>
              </p:cNvPr>
              <p:cNvCxnSpPr>
                <a:cxnSpLocks/>
                <a:stCxn id="215" idx="1"/>
                <a:endCxn id="21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uppe 76">
              <a:extLst>
                <a:ext uri="{FF2B5EF4-FFF2-40B4-BE49-F238E27FC236}">
                  <a16:creationId xmlns:a16="http://schemas.microsoft.com/office/drawing/2014/main" id="{E7D7446E-7491-4E23-B13E-FB13EDBB74C5}"/>
                </a:ext>
              </a:extLst>
            </p:cNvPr>
            <p:cNvGrpSpPr/>
            <p:nvPr/>
          </p:nvGrpSpPr>
          <p:grpSpPr>
            <a:xfrm>
              <a:off x="4881475" y="5698878"/>
              <a:ext cx="110215" cy="202903"/>
              <a:chOff x="1758507" y="5170209"/>
              <a:chExt cx="156925" cy="285896"/>
            </a:xfrm>
          </p:grpSpPr>
          <p:sp>
            <p:nvSpPr>
              <p:cNvPr id="212" name="Rektangel 211">
                <a:extLst>
                  <a:ext uri="{FF2B5EF4-FFF2-40B4-BE49-F238E27FC236}">
                    <a16:creationId xmlns:a16="http://schemas.microsoft.com/office/drawing/2014/main" id="{D149B102-273A-46CB-9147-BD5EEDD2357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3" name="Lige forbindelse 212">
                <a:extLst>
                  <a:ext uri="{FF2B5EF4-FFF2-40B4-BE49-F238E27FC236}">
                    <a16:creationId xmlns:a16="http://schemas.microsoft.com/office/drawing/2014/main" id="{22A1D108-5D15-4493-9624-123DDC202308}"/>
                  </a:ext>
                </a:extLst>
              </p:cNvPr>
              <p:cNvCxnSpPr>
                <a:cxnSpLocks/>
                <a:stCxn id="212" idx="0"/>
                <a:endCxn id="21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Lige forbindelse 213">
                <a:extLst>
                  <a:ext uri="{FF2B5EF4-FFF2-40B4-BE49-F238E27FC236}">
                    <a16:creationId xmlns:a16="http://schemas.microsoft.com/office/drawing/2014/main" id="{C5B04482-50EE-4C41-B745-588760FD8799}"/>
                  </a:ext>
                </a:extLst>
              </p:cNvPr>
              <p:cNvCxnSpPr>
                <a:cxnSpLocks/>
                <a:stCxn id="212" idx="1"/>
                <a:endCxn id="21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872869B-0B1E-49AB-A660-2D58E2A7CF12}"/>
                </a:ext>
              </a:extLst>
            </p:cNvPr>
            <p:cNvSpPr/>
            <p:nvPr/>
          </p:nvSpPr>
          <p:spPr>
            <a:xfrm>
              <a:off x="583593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DA0B7959-AE0E-4464-98D8-5FA5A0CD5628}"/>
                </a:ext>
              </a:extLst>
            </p:cNvPr>
            <p:cNvGrpSpPr/>
            <p:nvPr/>
          </p:nvGrpSpPr>
          <p:grpSpPr>
            <a:xfrm>
              <a:off x="2895359" y="5971178"/>
              <a:ext cx="1982809" cy="63914"/>
              <a:chOff x="1209635" y="3152432"/>
              <a:chExt cx="9240230" cy="585788"/>
            </a:xfrm>
            <a:solidFill>
              <a:srgbClr val="D5D2C5"/>
            </a:solidFill>
          </p:grpSpPr>
          <p:sp>
            <p:nvSpPr>
              <p:cNvPr id="209" name="Retvinklet trekant 208">
                <a:extLst>
                  <a:ext uri="{FF2B5EF4-FFF2-40B4-BE49-F238E27FC236}">
                    <a16:creationId xmlns:a16="http://schemas.microsoft.com/office/drawing/2014/main" id="{036034FC-F371-4901-BD28-232A3E488629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0" name="Rektangel 209">
                <a:extLst>
                  <a:ext uri="{FF2B5EF4-FFF2-40B4-BE49-F238E27FC236}">
                    <a16:creationId xmlns:a16="http://schemas.microsoft.com/office/drawing/2014/main" id="{89FB11F0-4F75-44A2-A591-332D159696D0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1" name="Retvinklet trekant 210">
                <a:extLst>
                  <a:ext uri="{FF2B5EF4-FFF2-40B4-BE49-F238E27FC236}">
                    <a16:creationId xmlns:a16="http://schemas.microsoft.com/office/drawing/2014/main" id="{D878E3E8-2F51-4692-B422-9ED26B8CD75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00237A9A-19A6-47A1-9BAF-7704BF86A794}"/>
                </a:ext>
              </a:extLst>
            </p:cNvPr>
            <p:cNvSpPr/>
            <p:nvPr/>
          </p:nvSpPr>
          <p:spPr>
            <a:xfrm>
              <a:off x="3354348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B1F3A220-CFF5-4780-AD1A-EA0ABEA414E6}"/>
                </a:ext>
              </a:extLst>
            </p:cNvPr>
            <p:cNvSpPr/>
            <p:nvPr/>
          </p:nvSpPr>
          <p:spPr>
            <a:xfrm>
              <a:off x="3545236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BB1BEC76-ADA3-4A0E-AD14-3240524C8E73}"/>
                </a:ext>
              </a:extLst>
            </p:cNvPr>
            <p:cNvSpPr/>
            <p:nvPr/>
          </p:nvSpPr>
          <p:spPr>
            <a:xfrm>
              <a:off x="3736124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F7D454BA-DA6A-4A91-B37D-E8E5E8AD030B}"/>
                </a:ext>
              </a:extLst>
            </p:cNvPr>
            <p:cNvSpPr/>
            <p:nvPr/>
          </p:nvSpPr>
          <p:spPr>
            <a:xfrm>
              <a:off x="3927012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3902FF6F-B417-4D9A-8121-FBC7EDF2D97C}"/>
                </a:ext>
              </a:extLst>
            </p:cNvPr>
            <p:cNvSpPr/>
            <p:nvPr/>
          </p:nvSpPr>
          <p:spPr>
            <a:xfrm>
              <a:off x="4117900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75E7B848-F53F-4B95-A260-BA58FF3D76F2}"/>
                </a:ext>
              </a:extLst>
            </p:cNvPr>
            <p:cNvSpPr/>
            <p:nvPr/>
          </p:nvSpPr>
          <p:spPr>
            <a:xfrm>
              <a:off x="4308585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8" name="Lige forbindelse 87">
              <a:extLst>
                <a:ext uri="{FF2B5EF4-FFF2-40B4-BE49-F238E27FC236}">
                  <a16:creationId xmlns:a16="http://schemas.microsoft.com/office/drawing/2014/main" id="{3E484C43-02F7-40DE-B331-2D1050608A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48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>
              <a:extLst>
                <a:ext uri="{FF2B5EF4-FFF2-40B4-BE49-F238E27FC236}">
                  <a16:creationId xmlns:a16="http://schemas.microsoft.com/office/drawing/2014/main" id="{A5C62528-B7B2-4C08-B0B6-65DDC415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236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ge forbindelse 89">
              <a:extLst>
                <a:ext uri="{FF2B5EF4-FFF2-40B4-BE49-F238E27FC236}">
                  <a16:creationId xmlns:a16="http://schemas.microsoft.com/office/drawing/2014/main" id="{A2864983-1F34-4086-AE99-1625555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612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>
              <a:extLst>
                <a:ext uri="{FF2B5EF4-FFF2-40B4-BE49-F238E27FC236}">
                  <a16:creationId xmlns:a16="http://schemas.microsoft.com/office/drawing/2014/main" id="{67123DCF-EB9F-47AE-BC69-0C3040B8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927011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>
              <a:extLst>
                <a:ext uri="{FF2B5EF4-FFF2-40B4-BE49-F238E27FC236}">
                  <a16:creationId xmlns:a16="http://schemas.microsoft.com/office/drawing/2014/main" id="{068379CF-7907-4333-AC74-C742365759D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233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>
              <a:extLst>
                <a:ext uri="{FF2B5EF4-FFF2-40B4-BE49-F238E27FC236}">
                  <a16:creationId xmlns:a16="http://schemas.microsoft.com/office/drawing/2014/main" id="{5545A3DB-8F82-4680-AC64-CEBC2A118E88}"/>
                </a:ext>
              </a:extLst>
            </p:cNvPr>
            <p:cNvCxnSpPr>
              <a:cxnSpLocks/>
            </p:cNvCxnSpPr>
            <p:nvPr/>
          </p:nvCxnSpPr>
          <p:spPr>
            <a:xfrm>
              <a:off x="430858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8E317866-F936-48F8-A960-85514C5D63C9}"/>
                </a:ext>
              </a:extLst>
            </p:cNvPr>
            <p:cNvSpPr/>
            <p:nvPr/>
          </p:nvSpPr>
          <p:spPr>
            <a:xfrm>
              <a:off x="3124094" y="540070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7F750902-5C86-429A-8D4D-89879B7F46D3}"/>
                </a:ext>
              </a:extLst>
            </p:cNvPr>
            <p:cNvSpPr/>
            <p:nvPr/>
          </p:nvSpPr>
          <p:spPr>
            <a:xfrm>
              <a:off x="3124094" y="562448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68515BE6-412F-4A5F-87D3-727BED81E359}"/>
                </a:ext>
              </a:extLst>
            </p:cNvPr>
            <p:cNvSpPr/>
            <p:nvPr/>
          </p:nvSpPr>
          <p:spPr>
            <a:xfrm rot="5400000">
              <a:off x="305454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F88C5883-19F4-4B3A-9497-D1A3BA2723FE}"/>
                </a:ext>
              </a:extLst>
            </p:cNvPr>
            <p:cNvSpPr/>
            <p:nvPr/>
          </p:nvSpPr>
          <p:spPr>
            <a:xfrm rot="5400000">
              <a:off x="4492056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42E0502-98DB-4729-B3E4-3F0CFE41554E}"/>
                </a:ext>
              </a:extLst>
            </p:cNvPr>
            <p:cNvSpPr/>
            <p:nvPr/>
          </p:nvSpPr>
          <p:spPr>
            <a:xfrm rot="5400000">
              <a:off x="320177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B6269E00-F7E5-4A54-B224-1FE4DC6AFA99}"/>
                </a:ext>
              </a:extLst>
            </p:cNvPr>
            <p:cNvSpPr/>
            <p:nvPr/>
          </p:nvSpPr>
          <p:spPr>
            <a:xfrm rot="5400000">
              <a:off x="434865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E1D22BC0-5624-45A6-99E5-D2C7A347507B}"/>
                </a:ext>
              </a:extLst>
            </p:cNvPr>
            <p:cNvSpPr/>
            <p:nvPr/>
          </p:nvSpPr>
          <p:spPr>
            <a:xfrm rot="5400000">
              <a:off x="415580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CC9A17F8-3C2F-4675-ACC3-2C6EC842BBDA}"/>
                </a:ext>
              </a:extLst>
            </p:cNvPr>
            <p:cNvSpPr/>
            <p:nvPr/>
          </p:nvSpPr>
          <p:spPr>
            <a:xfrm rot="5400000">
              <a:off x="3966541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BE903F92-0FBC-477C-880C-BE799DB34C0B}"/>
                </a:ext>
              </a:extLst>
            </p:cNvPr>
            <p:cNvSpPr/>
            <p:nvPr/>
          </p:nvSpPr>
          <p:spPr>
            <a:xfrm rot="5400000">
              <a:off x="3773637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098B225E-2147-4561-9455-F07A5DCAD454}"/>
                </a:ext>
              </a:extLst>
            </p:cNvPr>
            <p:cNvSpPr/>
            <p:nvPr/>
          </p:nvSpPr>
          <p:spPr>
            <a:xfrm rot="5400000">
              <a:off x="3588634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0408BD35-2591-4100-8D5F-5146CFEFC0B5}"/>
                </a:ext>
              </a:extLst>
            </p:cNvPr>
            <p:cNvSpPr/>
            <p:nvPr/>
          </p:nvSpPr>
          <p:spPr>
            <a:xfrm rot="5400000">
              <a:off x="3395365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1C276A9F-09C1-46F3-BF17-A64489A2B6C6}"/>
                </a:ext>
              </a:extLst>
            </p:cNvPr>
            <p:cNvSpPr/>
            <p:nvPr/>
          </p:nvSpPr>
          <p:spPr>
            <a:xfrm rot="5400000">
              <a:off x="3185795" y="5761136"/>
              <a:ext cx="255654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C107F72B-CB0B-432C-89BD-564CB58D8B10}"/>
                </a:ext>
              </a:extLst>
            </p:cNvPr>
            <p:cNvSpPr/>
            <p:nvPr/>
          </p:nvSpPr>
          <p:spPr>
            <a:xfrm rot="5400000">
              <a:off x="4316697" y="5769865"/>
              <a:ext cx="287611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68D58C2-5BDF-4A2E-B028-AF3000FA2E9B}"/>
                </a:ext>
              </a:extLst>
            </p:cNvPr>
            <p:cNvGrpSpPr/>
            <p:nvPr/>
          </p:nvGrpSpPr>
          <p:grpSpPr>
            <a:xfrm>
              <a:off x="3076887" y="5908189"/>
              <a:ext cx="1620672" cy="63914"/>
              <a:chOff x="1209635" y="3152432"/>
              <a:chExt cx="9240230" cy="585788"/>
            </a:xfrm>
            <a:solidFill>
              <a:srgbClr val="C3C0B1"/>
            </a:solidFill>
          </p:grpSpPr>
          <p:sp>
            <p:nvSpPr>
              <p:cNvPr id="206" name="Retvinklet trekant 205">
                <a:extLst>
                  <a:ext uri="{FF2B5EF4-FFF2-40B4-BE49-F238E27FC236}">
                    <a16:creationId xmlns:a16="http://schemas.microsoft.com/office/drawing/2014/main" id="{36896126-6DB5-4D1D-8CB7-498615DD05AF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7" name="Rektangel 206">
                <a:extLst>
                  <a:ext uri="{FF2B5EF4-FFF2-40B4-BE49-F238E27FC236}">
                    <a16:creationId xmlns:a16="http://schemas.microsoft.com/office/drawing/2014/main" id="{C7EF0B0D-6615-4F98-B3C2-6F789A79D76C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8" name="Retvinklet trekant 207">
                <a:extLst>
                  <a:ext uri="{FF2B5EF4-FFF2-40B4-BE49-F238E27FC236}">
                    <a16:creationId xmlns:a16="http://schemas.microsoft.com/office/drawing/2014/main" id="{3F53A30D-9ED1-4CC5-AACB-1FC22C54FEA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CDB21AE-4CB9-4521-9D1B-28EE8F3BEAF8}"/>
                </a:ext>
              </a:extLst>
            </p:cNvPr>
            <p:cNvSpPr/>
            <p:nvPr/>
          </p:nvSpPr>
          <p:spPr>
            <a:xfrm>
              <a:off x="5349022" y="3143525"/>
              <a:ext cx="676596" cy="105654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71E9FA46-B5AD-49C0-B724-6BFBE2B343A4}"/>
                </a:ext>
              </a:extLst>
            </p:cNvPr>
            <p:cNvSpPr/>
            <p:nvPr/>
          </p:nvSpPr>
          <p:spPr>
            <a:xfrm rot="5400000">
              <a:off x="5252746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CD40062A-7623-45B0-83C0-0E4C27D5E39D}"/>
                </a:ext>
              </a:extLst>
            </p:cNvPr>
            <p:cNvSpPr/>
            <p:nvPr/>
          </p:nvSpPr>
          <p:spPr>
            <a:xfrm rot="16200000" flipH="1">
              <a:off x="5676681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23C7CFBF-12CE-42CB-B458-597DB13A9751}"/>
                </a:ext>
              </a:extLst>
            </p:cNvPr>
            <p:cNvSpPr/>
            <p:nvPr/>
          </p:nvSpPr>
          <p:spPr>
            <a:xfrm>
              <a:off x="5592472" y="3221062"/>
              <a:ext cx="252662" cy="338815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F891D6B5-7D9D-409F-9D3E-6006B0AF1B39}"/>
                </a:ext>
              </a:extLst>
            </p:cNvPr>
            <p:cNvSpPr/>
            <p:nvPr/>
          </p:nvSpPr>
          <p:spPr>
            <a:xfrm rot="5400000">
              <a:off x="5352519" y="3192216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EC5E423A-03D0-4337-B049-C406D5235482}"/>
                </a:ext>
              </a:extLst>
            </p:cNvPr>
            <p:cNvSpPr/>
            <p:nvPr/>
          </p:nvSpPr>
          <p:spPr>
            <a:xfrm rot="5400000">
              <a:off x="5352519" y="3280505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8288655E-616E-49E4-88AA-5A3F97B10CC2}"/>
                </a:ext>
              </a:extLst>
            </p:cNvPr>
            <p:cNvSpPr/>
            <p:nvPr/>
          </p:nvSpPr>
          <p:spPr>
            <a:xfrm rot="5400000">
              <a:off x="5446638" y="321476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47B616A-25C7-4749-B1F4-236C537E8C47}"/>
                </a:ext>
              </a:extLst>
            </p:cNvPr>
            <p:cNvSpPr/>
            <p:nvPr/>
          </p:nvSpPr>
          <p:spPr>
            <a:xfrm rot="5400000">
              <a:off x="5447271" y="330273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7CDF52C-3938-4B47-AA52-6F52425EC318}"/>
                </a:ext>
              </a:extLst>
            </p:cNvPr>
            <p:cNvSpPr/>
            <p:nvPr/>
          </p:nvSpPr>
          <p:spPr>
            <a:xfrm rot="5400000">
              <a:off x="5352519" y="3367573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AD459CB2-52C2-40D7-B43E-57485E584690}"/>
                </a:ext>
              </a:extLst>
            </p:cNvPr>
            <p:cNvSpPr/>
            <p:nvPr/>
          </p:nvSpPr>
          <p:spPr>
            <a:xfrm rot="5400000">
              <a:off x="5447271" y="3389802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18" name="Gruppe 117">
              <a:extLst>
                <a:ext uri="{FF2B5EF4-FFF2-40B4-BE49-F238E27FC236}">
                  <a16:creationId xmlns:a16="http://schemas.microsoft.com/office/drawing/2014/main" id="{7BB5A623-3AA3-4E63-97FC-EEF2C9EDC8EC}"/>
                </a:ext>
              </a:extLst>
            </p:cNvPr>
            <p:cNvGrpSpPr/>
            <p:nvPr/>
          </p:nvGrpSpPr>
          <p:grpSpPr>
            <a:xfrm flipH="1">
              <a:off x="5838296" y="3182733"/>
              <a:ext cx="173906" cy="295709"/>
              <a:chOff x="7286243" y="2703579"/>
              <a:chExt cx="197012" cy="333123"/>
            </a:xfrm>
          </p:grpSpPr>
          <p:sp>
            <p:nvSpPr>
              <p:cNvPr id="200" name="Parallelogram 199">
                <a:extLst>
                  <a:ext uri="{FF2B5EF4-FFF2-40B4-BE49-F238E27FC236}">
                    <a16:creationId xmlns:a16="http://schemas.microsoft.com/office/drawing/2014/main" id="{868AF180-79A2-4810-A252-C38983C5229A}"/>
                  </a:ext>
                </a:extLst>
              </p:cNvPr>
              <p:cNvSpPr/>
              <p:nvPr/>
            </p:nvSpPr>
            <p:spPr>
              <a:xfrm rot="5400000">
                <a:off x="7275810" y="271401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1" name="Parallelogram 200">
                <a:extLst>
                  <a:ext uri="{FF2B5EF4-FFF2-40B4-BE49-F238E27FC236}">
                    <a16:creationId xmlns:a16="http://schemas.microsoft.com/office/drawing/2014/main" id="{4E4925F7-BD74-42DF-B2ED-F38CC549B8B7}"/>
                  </a:ext>
                </a:extLst>
              </p:cNvPr>
              <p:cNvSpPr/>
              <p:nvPr/>
            </p:nvSpPr>
            <p:spPr>
              <a:xfrm rot="5400000">
                <a:off x="7275810" y="281347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FCBB5664-023A-44F1-BDE2-CA5A0FBA5ECC}"/>
                  </a:ext>
                </a:extLst>
              </p:cNvPr>
              <p:cNvSpPr/>
              <p:nvPr/>
            </p:nvSpPr>
            <p:spPr>
              <a:xfrm rot="5400000">
                <a:off x="7382434" y="27394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C8C083B6-629E-40FA-B6DA-22B8172F9F1C}"/>
                  </a:ext>
                </a:extLst>
              </p:cNvPr>
              <p:cNvSpPr/>
              <p:nvPr/>
            </p:nvSpPr>
            <p:spPr>
              <a:xfrm rot="5400000">
                <a:off x="7383151" y="28385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4B2E6C51-D874-4D0B-86AC-8A5B8D2168E8}"/>
                  </a:ext>
                </a:extLst>
              </p:cNvPr>
              <p:cNvSpPr/>
              <p:nvPr/>
            </p:nvSpPr>
            <p:spPr>
              <a:xfrm rot="5400000">
                <a:off x="7275810" y="2911556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D0EF0891-F367-43C0-8890-065B50CF453B}"/>
                  </a:ext>
                </a:extLst>
              </p:cNvPr>
              <p:cNvSpPr/>
              <p:nvPr/>
            </p:nvSpPr>
            <p:spPr>
              <a:xfrm rot="5400000">
                <a:off x="7383151" y="2936597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02D5AD5-6B86-4DD4-A959-CF393697E92D}"/>
                </a:ext>
              </a:extLst>
            </p:cNvPr>
            <p:cNvSpPr/>
            <p:nvPr/>
          </p:nvSpPr>
          <p:spPr>
            <a:xfrm>
              <a:off x="5591255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6324B1A-7F81-481B-833B-29CBE5092DB9}"/>
                </a:ext>
              </a:extLst>
            </p:cNvPr>
            <p:cNvSpPr/>
            <p:nvPr/>
          </p:nvSpPr>
          <p:spPr>
            <a:xfrm>
              <a:off x="5706179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13AA0AC-7786-49D9-9F63-C90A92C18ADB}"/>
                </a:ext>
              </a:extLst>
            </p:cNvPr>
            <p:cNvSpPr/>
            <p:nvPr/>
          </p:nvSpPr>
          <p:spPr>
            <a:xfrm>
              <a:off x="5591255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F60CAE8-C253-4790-B2A3-493171A00BF8}"/>
                </a:ext>
              </a:extLst>
            </p:cNvPr>
            <p:cNvSpPr/>
            <p:nvPr/>
          </p:nvSpPr>
          <p:spPr>
            <a:xfrm>
              <a:off x="5706179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45961BAC-03FB-4A94-960C-C118112631FB}"/>
                </a:ext>
              </a:extLst>
            </p:cNvPr>
            <p:cNvSpPr/>
            <p:nvPr/>
          </p:nvSpPr>
          <p:spPr>
            <a:xfrm rot="16200000">
              <a:off x="525595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4" name="Rektangel 123">
              <a:extLst>
                <a:ext uri="{FF2B5EF4-FFF2-40B4-BE49-F238E27FC236}">
                  <a16:creationId xmlns:a16="http://schemas.microsoft.com/office/drawing/2014/main" id="{32E98A2F-AA69-41F0-A329-A4DF6167ADAC}"/>
                </a:ext>
              </a:extLst>
            </p:cNvPr>
            <p:cNvSpPr/>
            <p:nvPr/>
          </p:nvSpPr>
          <p:spPr>
            <a:xfrm rot="16200000">
              <a:off x="599034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5" name="Rektangel 124">
              <a:extLst>
                <a:ext uri="{FF2B5EF4-FFF2-40B4-BE49-F238E27FC236}">
                  <a16:creationId xmlns:a16="http://schemas.microsoft.com/office/drawing/2014/main" id="{3DD70109-EACD-4319-8CC5-BA631E2034B8}"/>
                </a:ext>
              </a:extLst>
            </p:cNvPr>
            <p:cNvSpPr/>
            <p:nvPr/>
          </p:nvSpPr>
          <p:spPr>
            <a:xfrm rot="16200000">
              <a:off x="590800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6" name="Rektangel 125">
              <a:extLst>
                <a:ext uri="{FF2B5EF4-FFF2-40B4-BE49-F238E27FC236}">
                  <a16:creationId xmlns:a16="http://schemas.microsoft.com/office/drawing/2014/main" id="{6E681FB1-5E1A-4368-A90D-9A321E5A3DC9}"/>
                </a:ext>
              </a:extLst>
            </p:cNvPr>
            <p:cNvSpPr/>
            <p:nvPr/>
          </p:nvSpPr>
          <p:spPr>
            <a:xfrm rot="16200000">
              <a:off x="5813049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7" name="Rektangel 126">
              <a:extLst>
                <a:ext uri="{FF2B5EF4-FFF2-40B4-BE49-F238E27FC236}">
                  <a16:creationId xmlns:a16="http://schemas.microsoft.com/office/drawing/2014/main" id="{E8151C4F-998E-4660-A638-4E6FFF33E8BC}"/>
                </a:ext>
              </a:extLst>
            </p:cNvPr>
            <p:cNvSpPr/>
            <p:nvPr/>
          </p:nvSpPr>
          <p:spPr>
            <a:xfrm rot="16200000">
              <a:off x="5433243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0929167E-B96F-4FF3-A79B-201D102AD18E}"/>
                </a:ext>
              </a:extLst>
            </p:cNvPr>
            <p:cNvSpPr/>
            <p:nvPr/>
          </p:nvSpPr>
          <p:spPr>
            <a:xfrm rot="16200000">
              <a:off x="5338292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8AB8683A-3E4B-4D0C-8B24-27662454E06F}"/>
                </a:ext>
              </a:extLst>
            </p:cNvPr>
            <p:cNvSpPr/>
            <p:nvPr/>
          </p:nvSpPr>
          <p:spPr>
            <a:xfrm>
              <a:off x="5591255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9596001-3CA5-4973-8D31-4E0331169763}"/>
                </a:ext>
              </a:extLst>
            </p:cNvPr>
            <p:cNvSpPr/>
            <p:nvPr/>
          </p:nvSpPr>
          <p:spPr>
            <a:xfrm>
              <a:off x="5706179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22B8AA9-E809-47AE-8372-DAA3B422B5A0}"/>
                </a:ext>
              </a:extLst>
            </p:cNvPr>
            <p:cNvSpPr/>
            <p:nvPr/>
          </p:nvSpPr>
          <p:spPr>
            <a:xfrm>
              <a:off x="5291365" y="3402415"/>
              <a:ext cx="791744" cy="319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4D8162BA-37CB-410D-A0D7-3F3B0E6B31C9}"/>
                </a:ext>
              </a:extLst>
            </p:cNvPr>
            <p:cNvSpPr/>
            <p:nvPr/>
          </p:nvSpPr>
          <p:spPr>
            <a:xfrm rot="16200000">
              <a:off x="5718098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52B32E93-051B-4D7F-AFDC-F26584717848}"/>
                </a:ext>
              </a:extLst>
            </p:cNvPr>
            <p:cNvSpPr/>
            <p:nvPr/>
          </p:nvSpPr>
          <p:spPr>
            <a:xfrm rot="16200000">
              <a:off x="5623146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29E675B3-D4F4-4A6E-B2A1-4D3A46354E05}"/>
                </a:ext>
              </a:extLst>
            </p:cNvPr>
            <p:cNvSpPr/>
            <p:nvPr/>
          </p:nvSpPr>
          <p:spPr>
            <a:xfrm rot="16200000">
              <a:off x="5528195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74B50A29-2D75-42ED-8248-22F40C748C39}"/>
                </a:ext>
              </a:extLst>
            </p:cNvPr>
            <p:cNvSpPr/>
            <p:nvPr/>
          </p:nvSpPr>
          <p:spPr>
            <a:xfrm>
              <a:off x="5291365" y="3541684"/>
              <a:ext cx="791744" cy="68960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CDA77F4E-BFE4-47A0-95F7-F57CA848D98C}"/>
                </a:ext>
              </a:extLst>
            </p:cNvPr>
            <p:cNvSpPr/>
            <p:nvPr/>
          </p:nvSpPr>
          <p:spPr>
            <a:xfrm>
              <a:off x="5715741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42EB7114-E2FD-4BEF-A56C-9F069AE590C2}"/>
                </a:ext>
              </a:extLst>
            </p:cNvPr>
            <p:cNvSpPr/>
            <p:nvPr/>
          </p:nvSpPr>
          <p:spPr>
            <a:xfrm>
              <a:off x="559461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8" name="Rektangel 137">
              <a:extLst>
                <a:ext uri="{FF2B5EF4-FFF2-40B4-BE49-F238E27FC236}">
                  <a16:creationId xmlns:a16="http://schemas.microsoft.com/office/drawing/2014/main" id="{485E27FA-874D-4920-9427-5E7980873D2F}"/>
                </a:ext>
              </a:extLst>
            </p:cNvPr>
            <p:cNvSpPr/>
            <p:nvPr/>
          </p:nvSpPr>
          <p:spPr>
            <a:xfrm>
              <a:off x="547321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9" name="Rektangel 138">
              <a:extLst>
                <a:ext uri="{FF2B5EF4-FFF2-40B4-BE49-F238E27FC236}">
                  <a16:creationId xmlns:a16="http://schemas.microsoft.com/office/drawing/2014/main" id="{A50BE175-1980-4A00-98C2-F3D2C2551986}"/>
                </a:ext>
              </a:extLst>
            </p:cNvPr>
            <p:cNvSpPr/>
            <p:nvPr/>
          </p:nvSpPr>
          <p:spPr>
            <a:xfrm>
              <a:off x="535362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57F1DEE3-7C18-4461-8071-33EAD7BE6ED6}"/>
                </a:ext>
              </a:extLst>
            </p:cNvPr>
            <p:cNvSpPr/>
            <p:nvPr/>
          </p:nvSpPr>
          <p:spPr>
            <a:xfrm>
              <a:off x="5234306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8D2E5048-FCC3-41BB-8250-66A802451D77}"/>
                </a:ext>
              </a:extLst>
            </p:cNvPr>
            <p:cNvGrpSpPr/>
            <p:nvPr/>
          </p:nvGrpSpPr>
          <p:grpSpPr>
            <a:xfrm>
              <a:off x="5186504" y="5766771"/>
              <a:ext cx="801793" cy="53671"/>
              <a:chOff x="1209635" y="3152432"/>
              <a:chExt cx="9240230" cy="585788"/>
            </a:xfrm>
          </p:grpSpPr>
          <p:sp>
            <p:nvSpPr>
              <p:cNvPr id="197" name="Retvinklet trekant 196">
                <a:extLst>
                  <a:ext uri="{FF2B5EF4-FFF2-40B4-BE49-F238E27FC236}">
                    <a16:creationId xmlns:a16="http://schemas.microsoft.com/office/drawing/2014/main" id="{BE271E4E-4827-42F8-B2BC-6889C32CB07A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3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8" name="Rektangel 197">
                <a:extLst>
                  <a:ext uri="{FF2B5EF4-FFF2-40B4-BE49-F238E27FC236}">
                    <a16:creationId xmlns:a16="http://schemas.microsoft.com/office/drawing/2014/main" id="{EB6872E7-D894-4A77-BCAB-A033D0134E26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35000">
                    <a:schemeClr val="accent4">
                      <a:lumMod val="5000"/>
                      <a:lumOff val="95000"/>
                    </a:schemeClr>
                  </a:gs>
                  <a:gs pos="0">
                    <a:srgbClr val="9CBCC0"/>
                  </a:gs>
                  <a:gs pos="55000">
                    <a:srgbClr val="7E9BA2"/>
                  </a:gs>
                  <a:gs pos="100000">
                    <a:srgbClr val="94B3B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99" name="Retvinklet trekant 198">
                <a:extLst>
                  <a:ext uri="{FF2B5EF4-FFF2-40B4-BE49-F238E27FC236}">
                    <a16:creationId xmlns:a16="http://schemas.microsoft.com/office/drawing/2014/main" id="{BC0DBBC1-A76F-499C-8632-AE51F57A8589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EB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596376F0-2D38-4EA3-ACC9-97D0FFEACC07}"/>
                </a:ext>
              </a:extLst>
            </p:cNvPr>
            <p:cNvGrpSpPr/>
            <p:nvPr/>
          </p:nvGrpSpPr>
          <p:grpSpPr>
            <a:xfrm>
              <a:off x="5835932" y="4454540"/>
              <a:ext cx="110215" cy="202903"/>
              <a:chOff x="1758507" y="5170209"/>
              <a:chExt cx="156925" cy="285896"/>
            </a:xfrm>
          </p:grpSpPr>
          <p:sp>
            <p:nvSpPr>
              <p:cNvPr id="194" name="Rektangel 193">
                <a:extLst>
                  <a:ext uri="{FF2B5EF4-FFF2-40B4-BE49-F238E27FC236}">
                    <a16:creationId xmlns:a16="http://schemas.microsoft.com/office/drawing/2014/main" id="{04EBB067-FD5A-4CE8-BAFD-6E5EDDC7B1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858AE48-A497-4572-83FE-FDA99DE6E2C5}"/>
                  </a:ext>
                </a:extLst>
              </p:cNvPr>
              <p:cNvCxnSpPr>
                <a:cxnSpLocks/>
                <a:stCxn id="194" idx="0"/>
                <a:endCxn id="19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Lige forbindelse 195">
                <a:extLst>
                  <a:ext uri="{FF2B5EF4-FFF2-40B4-BE49-F238E27FC236}">
                    <a16:creationId xmlns:a16="http://schemas.microsoft.com/office/drawing/2014/main" id="{14F3C45F-70D1-4B43-B989-445928981992}"/>
                  </a:ext>
                </a:extLst>
              </p:cNvPr>
              <p:cNvCxnSpPr>
                <a:cxnSpLocks/>
                <a:stCxn id="194" idx="1"/>
                <a:endCxn id="19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e 142">
              <a:extLst>
                <a:ext uri="{FF2B5EF4-FFF2-40B4-BE49-F238E27FC236}">
                  <a16:creationId xmlns:a16="http://schemas.microsoft.com/office/drawing/2014/main" id="{A3448145-FF0F-4320-8956-C6D10984C338}"/>
                </a:ext>
              </a:extLst>
            </p:cNvPr>
            <p:cNvGrpSpPr/>
            <p:nvPr/>
          </p:nvGrpSpPr>
          <p:grpSpPr>
            <a:xfrm>
              <a:off x="5454147" y="3745047"/>
              <a:ext cx="110215" cy="202903"/>
              <a:chOff x="1758507" y="5170209"/>
              <a:chExt cx="156925" cy="285896"/>
            </a:xfrm>
          </p:grpSpPr>
          <p:sp>
            <p:nvSpPr>
              <p:cNvPr id="191" name="Rektangel 190">
                <a:extLst>
                  <a:ext uri="{FF2B5EF4-FFF2-40B4-BE49-F238E27FC236}">
                    <a16:creationId xmlns:a16="http://schemas.microsoft.com/office/drawing/2014/main" id="{50A65369-7247-421D-B24A-DDC3621BA94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2" name="Lige forbindelse 191">
                <a:extLst>
                  <a:ext uri="{FF2B5EF4-FFF2-40B4-BE49-F238E27FC236}">
                    <a16:creationId xmlns:a16="http://schemas.microsoft.com/office/drawing/2014/main" id="{6B49FA1A-6A2B-4DBB-8A1E-FCDB758709F6}"/>
                  </a:ext>
                </a:extLst>
              </p:cNvPr>
              <p:cNvCxnSpPr>
                <a:cxnSpLocks/>
                <a:stCxn id="191" idx="0"/>
                <a:endCxn id="19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Lige forbindelse 192">
                <a:extLst>
                  <a:ext uri="{FF2B5EF4-FFF2-40B4-BE49-F238E27FC236}">
                    <a16:creationId xmlns:a16="http://schemas.microsoft.com/office/drawing/2014/main" id="{480BD208-0EEB-4431-AF48-471A3EB42021}"/>
                  </a:ext>
                </a:extLst>
              </p:cNvPr>
              <p:cNvCxnSpPr>
                <a:cxnSpLocks/>
                <a:stCxn id="191" idx="1"/>
                <a:endCxn id="19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85177B18-5E6C-4D6F-8DA0-DBF5BB0CC26D}"/>
                </a:ext>
              </a:extLst>
            </p:cNvPr>
            <p:cNvGrpSpPr/>
            <p:nvPr/>
          </p:nvGrpSpPr>
          <p:grpSpPr>
            <a:xfrm>
              <a:off x="5369458" y="3940570"/>
              <a:ext cx="635558" cy="437035"/>
              <a:chOff x="6776638" y="3675567"/>
              <a:chExt cx="720000" cy="492329"/>
            </a:xfrm>
          </p:grpSpPr>
          <p:grpSp>
            <p:nvGrpSpPr>
              <p:cNvPr id="180" name="Gruppe 179">
                <a:extLst>
                  <a:ext uri="{FF2B5EF4-FFF2-40B4-BE49-F238E27FC236}">
                    <a16:creationId xmlns:a16="http://schemas.microsoft.com/office/drawing/2014/main" id="{C6CB4D29-5512-45AB-8AE7-54A2B24FFDAB}"/>
                  </a:ext>
                </a:extLst>
              </p:cNvPr>
              <p:cNvGrpSpPr/>
              <p:nvPr/>
            </p:nvGrpSpPr>
            <p:grpSpPr>
              <a:xfrm>
                <a:off x="7053110" y="3917891"/>
                <a:ext cx="168029" cy="213816"/>
                <a:chOff x="4852454" y="2916519"/>
                <a:chExt cx="278597" cy="366599"/>
              </a:xfrm>
            </p:grpSpPr>
            <p:sp>
              <p:nvSpPr>
                <p:cNvPr id="189" name="Rektangel 188">
                  <a:extLst>
                    <a:ext uri="{FF2B5EF4-FFF2-40B4-BE49-F238E27FC236}">
                      <a16:creationId xmlns:a16="http://schemas.microsoft.com/office/drawing/2014/main" id="{690EF926-8E4E-4C94-81BA-B39126A21538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Rektangel: afrundede hjørner 189">
                  <a:extLst>
                    <a:ext uri="{FF2B5EF4-FFF2-40B4-BE49-F238E27FC236}">
                      <a16:creationId xmlns:a16="http://schemas.microsoft.com/office/drawing/2014/main" id="{1C76BCB5-DD3C-48FD-81DC-501F4BA3F9AA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81" name="Rektangel 180">
                <a:extLst>
                  <a:ext uri="{FF2B5EF4-FFF2-40B4-BE49-F238E27FC236}">
                    <a16:creationId xmlns:a16="http://schemas.microsoft.com/office/drawing/2014/main" id="{0483E261-BDD8-44FB-939D-BDD77A12A50C}"/>
                  </a:ext>
                </a:extLst>
              </p:cNvPr>
              <p:cNvSpPr/>
              <p:nvPr/>
            </p:nvSpPr>
            <p:spPr>
              <a:xfrm>
                <a:off x="6776638" y="4131896"/>
                <a:ext cx="720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2" name="Rektangel 181">
                <a:extLst>
                  <a:ext uri="{FF2B5EF4-FFF2-40B4-BE49-F238E27FC236}">
                    <a16:creationId xmlns:a16="http://schemas.microsoft.com/office/drawing/2014/main" id="{B7AB85DD-0B94-4719-B8E1-FF84C9725650}"/>
                  </a:ext>
                </a:extLst>
              </p:cNvPr>
              <p:cNvSpPr/>
              <p:nvPr/>
            </p:nvSpPr>
            <p:spPr>
              <a:xfrm>
                <a:off x="6848638" y="3983458"/>
                <a:ext cx="576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0433F364-EE0A-41B1-910B-4285E6AB8EFD}"/>
                  </a:ext>
                </a:extLst>
              </p:cNvPr>
              <p:cNvSpPr/>
              <p:nvPr/>
            </p:nvSpPr>
            <p:spPr>
              <a:xfrm rot="5400000">
                <a:off x="684542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4" name="Rektangel 183">
                <a:extLst>
                  <a:ext uri="{FF2B5EF4-FFF2-40B4-BE49-F238E27FC236}">
                    <a16:creationId xmlns:a16="http://schemas.microsoft.com/office/drawing/2014/main" id="{5CDA2FC1-7ECD-4A66-8992-D7191F6B98ED}"/>
                  </a:ext>
                </a:extLst>
              </p:cNvPr>
              <p:cNvSpPr/>
              <p:nvPr/>
            </p:nvSpPr>
            <p:spPr>
              <a:xfrm rot="5400000">
                <a:off x="6964624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5FC233F3-5F8F-4777-A426-F5690D25C95E}"/>
                  </a:ext>
                </a:extLst>
              </p:cNvPr>
              <p:cNvSpPr/>
              <p:nvPr/>
            </p:nvSpPr>
            <p:spPr>
              <a:xfrm rot="5400000">
                <a:off x="7083822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6" name="Rektangel 185">
                <a:extLst>
                  <a:ext uri="{FF2B5EF4-FFF2-40B4-BE49-F238E27FC236}">
                    <a16:creationId xmlns:a16="http://schemas.microsoft.com/office/drawing/2014/main" id="{822C826F-8FED-47E2-93A6-1C14547E4FD6}"/>
                  </a:ext>
                </a:extLst>
              </p:cNvPr>
              <p:cNvSpPr/>
              <p:nvPr/>
            </p:nvSpPr>
            <p:spPr>
              <a:xfrm rot="5400000">
                <a:off x="7203020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FBBB47B7-FD89-4844-AC73-A651287E6E50}"/>
                  </a:ext>
                </a:extLst>
              </p:cNvPr>
              <p:cNvSpPr/>
              <p:nvPr/>
            </p:nvSpPr>
            <p:spPr>
              <a:xfrm rot="5400000">
                <a:off x="732221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60E693F6-19A1-4633-AD83-6F6F08114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4638" y="3675567"/>
                <a:ext cx="144000" cy="144000"/>
              </a:xfrm>
              <a:prstGeom prst="ellipse">
                <a:avLst/>
              </a:prstGeom>
              <a:solidFill>
                <a:srgbClr val="7E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5" name="Gruppe 144">
              <a:extLst>
                <a:ext uri="{FF2B5EF4-FFF2-40B4-BE49-F238E27FC236}">
                  <a16:creationId xmlns:a16="http://schemas.microsoft.com/office/drawing/2014/main" id="{FAED5B3F-8003-4409-9170-7DF78B6424A2}"/>
                </a:ext>
              </a:extLst>
            </p:cNvPr>
            <p:cNvGrpSpPr/>
            <p:nvPr/>
          </p:nvGrpSpPr>
          <p:grpSpPr>
            <a:xfrm>
              <a:off x="712082" y="5057418"/>
              <a:ext cx="1167307" cy="975758"/>
              <a:chOff x="1501738" y="4933721"/>
              <a:chExt cx="1322399" cy="1099213"/>
            </a:xfrm>
          </p:grpSpPr>
          <p:grpSp>
            <p:nvGrpSpPr>
              <p:cNvPr id="172" name="Gruppe 171">
                <a:extLst>
                  <a:ext uri="{FF2B5EF4-FFF2-40B4-BE49-F238E27FC236}">
                    <a16:creationId xmlns:a16="http://schemas.microsoft.com/office/drawing/2014/main" id="{111E8D71-F817-44D6-9C1D-191C7304314D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8" name="Rektangel 177">
                  <a:extLst>
                    <a:ext uri="{FF2B5EF4-FFF2-40B4-BE49-F238E27FC236}">
                      <a16:creationId xmlns:a16="http://schemas.microsoft.com/office/drawing/2014/main" id="{B8AFAFE2-DB25-4CD0-B456-D5BBCB39B7EE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Rektangel: afrundede hjørner 178">
                  <a:extLst>
                    <a:ext uri="{FF2B5EF4-FFF2-40B4-BE49-F238E27FC236}">
                      <a16:creationId xmlns:a16="http://schemas.microsoft.com/office/drawing/2014/main" id="{CD844FBB-3353-489A-8EDC-24B7A72EC89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D03D8823-20D2-4737-9209-AD33B0A585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E49D68FA-965B-468E-8A31-ED2458CB1CFD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4B1EABF-B18F-40F9-8F2F-8107C776C934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464E1F01-9AB4-4B9B-B379-88CEFDCC3C9B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131760AE-5ABA-4180-A58E-590E4BC68C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B1C0BE65-3403-46C3-946B-607FBB2997DB}"/>
                </a:ext>
              </a:extLst>
            </p:cNvPr>
            <p:cNvGrpSpPr/>
            <p:nvPr/>
          </p:nvGrpSpPr>
          <p:grpSpPr>
            <a:xfrm flipH="1">
              <a:off x="5755173" y="5057418"/>
              <a:ext cx="1032122" cy="975758"/>
              <a:chOff x="1610213" y="4933721"/>
              <a:chExt cx="1169253" cy="1099213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99A420E6-34AA-48FC-9927-7AF957A63B33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0" name="Rektangel 169">
                  <a:extLst>
                    <a:ext uri="{FF2B5EF4-FFF2-40B4-BE49-F238E27FC236}">
                      <a16:creationId xmlns:a16="http://schemas.microsoft.com/office/drawing/2014/main" id="{DA016C5C-B198-4525-AA9E-D78B08C1E03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1" name="Rektangel: afrundede hjørner 170">
                  <a:extLst>
                    <a:ext uri="{FF2B5EF4-FFF2-40B4-BE49-F238E27FC236}">
                      <a16:creationId xmlns:a16="http://schemas.microsoft.com/office/drawing/2014/main" id="{10A841C0-B85D-4404-A7CD-00C7FCE9FC53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8E24071E-8529-448E-9172-7BB114A254CF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62949D-E411-42F2-820A-145BD03EB61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C2B32690-FDF5-489D-A263-1F92698A2354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4ECD115-AB36-4B6D-A02E-930C80A41417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39EE2EDA-9870-479C-B06E-51055C61B372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BCAAEF0F-C32B-4F48-91FA-B449C2DFFDE8}"/>
                </a:ext>
              </a:extLst>
            </p:cNvPr>
            <p:cNvSpPr/>
            <p:nvPr/>
          </p:nvSpPr>
          <p:spPr>
            <a:xfrm>
              <a:off x="5322102" y="3640937"/>
              <a:ext cx="730086" cy="49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B8D0766-FAB3-4C51-89B7-01073DAD33E5}"/>
                </a:ext>
              </a:extLst>
            </p:cNvPr>
            <p:cNvSpPr/>
            <p:nvPr/>
          </p:nvSpPr>
          <p:spPr>
            <a:xfrm rot="5400000">
              <a:off x="3390156" y="4887729"/>
              <a:ext cx="990660" cy="3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22DF7275-8392-4902-9E0D-39CACFDD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561" y="4406743"/>
              <a:ext cx="63556" cy="63914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0" name="Heksagon 149">
              <a:extLst>
                <a:ext uri="{FF2B5EF4-FFF2-40B4-BE49-F238E27FC236}">
                  <a16:creationId xmlns:a16="http://schemas.microsoft.com/office/drawing/2014/main" id="{728DE976-C40B-4661-9EF6-6411BFE5238F}"/>
                </a:ext>
              </a:extLst>
            </p:cNvPr>
            <p:cNvSpPr/>
            <p:nvPr/>
          </p:nvSpPr>
          <p:spPr>
            <a:xfrm>
              <a:off x="5362003" y="3016694"/>
              <a:ext cx="650199" cy="176914"/>
            </a:xfrm>
            <a:prstGeom prst="hexagon">
              <a:avLst>
                <a:gd name="adj" fmla="val 108638"/>
                <a:gd name="vf" fmla="val 115470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51" name="Grafik 150" descr="Ringelyd">
              <a:extLst>
                <a:ext uri="{FF2B5EF4-FFF2-40B4-BE49-F238E27FC236}">
                  <a16:creationId xmlns:a16="http://schemas.microsoft.com/office/drawing/2014/main" id="{9706CE64-B29E-4A17-8707-024B488F73B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54302" y="2725383"/>
              <a:ext cx="476668" cy="479352"/>
            </a:xfrm>
            <a:prstGeom prst="rect">
              <a:avLst/>
            </a:prstGeom>
          </p:spPr>
        </p:pic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8C63612E-0EE9-4B19-9F95-9C65637D304C}"/>
                </a:ext>
              </a:extLst>
            </p:cNvPr>
            <p:cNvSpPr/>
            <p:nvPr/>
          </p:nvSpPr>
          <p:spPr>
            <a:xfrm>
              <a:off x="5557768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Rektangel 152">
              <a:extLst>
                <a:ext uri="{FF2B5EF4-FFF2-40B4-BE49-F238E27FC236}">
                  <a16:creationId xmlns:a16="http://schemas.microsoft.com/office/drawing/2014/main" id="{F75AE1EC-4D45-4AC6-8C18-F3BE9E007902}"/>
                </a:ext>
              </a:extLst>
            </p:cNvPr>
            <p:cNvSpPr/>
            <p:nvPr/>
          </p:nvSpPr>
          <p:spPr>
            <a:xfrm>
              <a:off x="5795216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2B41A3BA-47C3-4CF8-9945-63100F06EB65}"/>
                </a:ext>
              </a:extLst>
            </p:cNvPr>
            <p:cNvSpPr/>
            <p:nvPr/>
          </p:nvSpPr>
          <p:spPr>
            <a:xfrm>
              <a:off x="5349076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42C193EA-6FEC-4CE2-9D3E-F1FDAD6F5874}"/>
                </a:ext>
              </a:extLst>
            </p:cNvPr>
            <p:cNvSpPr/>
            <p:nvPr/>
          </p:nvSpPr>
          <p:spPr>
            <a:xfrm>
              <a:off x="5993353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6" name="Rektangel: øverste hjørner afklippet 155">
              <a:extLst>
                <a:ext uri="{FF2B5EF4-FFF2-40B4-BE49-F238E27FC236}">
                  <a16:creationId xmlns:a16="http://schemas.microsoft.com/office/drawing/2014/main" id="{2A8E9387-FFB2-4CAF-86CA-9E5122C4AD0D}"/>
                </a:ext>
              </a:extLst>
            </p:cNvPr>
            <p:cNvSpPr/>
            <p:nvPr/>
          </p:nvSpPr>
          <p:spPr>
            <a:xfrm>
              <a:off x="5380853" y="2758618"/>
              <a:ext cx="612011" cy="241366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72000">
                  <a:srgbClr val="4F6D64"/>
                </a:gs>
                <a:gs pos="44000">
                  <a:srgbClr val="44685A"/>
                </a:gs>
                <a:gs pos="0">
                  <a:srgbClr val="477D6B"/>
                </a:gs>
                <a:gs pos="100000">
                  <a:srgbClr val="477D6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7" name="Retvinklet trekant 156">
              <a:extLst>
                <a:ext uri="{FF2B5EF4-FFF2-40B4-BE49-F238E27FC236}">
                  <a16:creationId xmlns:a16="http://schemas.microsoft.com/office/drawing/2014/main" id="{9A284725-A64A-4558-A02E-F9DC6416C325}"/>
                </a:ext>
              </a:extLst>
            </p:cNvPr>
            <p:cNvSpPr/>
            <p:nvPr/>
          </p:nvSpPr>
          <p:spPr>
            <a:xfrm>
              <a:off x="5991756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8" name="Retvinklet trekant 157">
              <a:extLst>
                <a:ext uri="{FF2B5EF4-FFF2-40B4-BE49-F238E27FC236}">
                  <a16:creationId xmlns:a16="http://schemas.microsoft.com/office/drawing/2014/main" id="{C5C8DD70-CDFC-4480-9A6D-F825C35CE463}"/>
                </a:ext>
              </a:extLst>
            </p:cNvPr>
            <p:cNvSpPr/>
            <p:nvPr/>
          </p:nvSpPr>
          <p:spPr>
            <a:xfrm flipH="1">
              <a:off x="5189225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078AA53-43B3-4F41-A565-8C932C23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81" y="2111604"/>
              <a:ext cx="127112" cy="127827"/>
            </a:xfrm>
            <a:prstGeom prst="ellipse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CEE1567E-D6C1-469B-AD3A-08D8EC17F332}"/>
                </a:ext>
              </a:extLst>
            </p:cNvPr>
            <p:cNvSpPr/>
            <p:nvPr/>
          </p:nvSpPr>
          <p:spPr>
            <a:xfrm>
              <a:off x="3904932" y="4474627"/>
              <a:ext cx="338992" cy="152357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595B5B60-D7B2-48B0-AA7C-FF0BD61D8455}"/>
                </a:ext>
              </a:extLst>
            </p:cNvPr>
            <p:cNvSpPr/>
            <p:nvPr/>
          </p:nvSpPr>
          <p:spPr>
            <a:xfrm rot="5400000">
              <a:off x="4053167" y="4381988"/>
              <a:ext cx="31957" cy="34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0C9CD93A-78D8-47CA-AD1A-D6774ED75842}"/>
                </a:ext>
              </a:extLst>
            </p:cNvPr>
            <p:cNvSpPr/>
            <p:nvPr/>
          </p:nvSpPr>
          <p:spPr>
            <a:xfrm>
              <a:off x="4012749" y="4474211"/>
              <a:ext cx="31778" cy="15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3374892-E148-42EA-A894-C96186644786}"/>
                </a:ext>
              </a:extLst>
            </p:cNvPr>
            <p:cNvSpPr/>
            <p:nvPr/>
          </p:nvSpPr>
          <p:spPr>
            <a:xfrm>
              <a:off x="5503083" y="2715628"/>
              <a:ext cx="367200" cy="36000"/>
            </a:xfrm>
            <a:prstGeom prst="rect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A97FD-0759-40B5-B7C4-F9AE62B52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53904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7" name="Gruppe 396">
            <a:extLst>
              <a:ext uri="{FF2B5EF4-FFF2-40B4-BE49-F238E27FC236}">
                <a16:creationId xmlns:a16="http://schemas.microsoft.com/office/drawing/2014/main" id="{87DD6165-4E1E-4413-B3C2-597A1B64D0C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347657"/>
            <a:ext cx="1892210" cy="693435"/>
            <a:chOff x="7698172" y="1860827"/>
            <a:chExt cx="2046398" cy="794493"/>
          </a:xfrm>
        </p:grpSpPr>
        <p:sp>
          <p:nvSpPr>
            <p:cNvPr id="398" name="Ellipse 397">
              <a:extLst>
                <a:ext uri="{FF2B5EF4-FFF2-40B4-BE49-F238E27FC236}">
                  <a16:creationId xmlns:a16="http://schemas.microsoft.com/office/drawing/2014/main" id="{98C07B42-AE6A-4837-BCA4-8CC0CA99C07A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99" name="Ellipse 398">
              <a:extLst>
                <a:ext uri="{FF2B5EF4-FFF2-40B4-BE49-F238E27FC236}">
                  <a16:creationId xmlns:a16="http://schemas.microsoft.com/office/drawing/2014/main" id="{1593D651-8EA5-4F32-A99B-CC593B73D6B5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0" name="Ellipse 399">
              <a:extLst>
                <a:ext uri="{FF2B5EF4-FFF2-40B4-BE49-F238E27FC236}">
                  <a16:creationId xmlns:a16="http://schemas.microsoft.com/office/drawing/2014/main" id="{ADB31D50-A5DF-4BFC-A62E-531D52ED79EF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1" name="Ellipse 400">
              <a:extLst>
                <a:ext uri="{FF2B5EF4-FFF2-40B4-BE49-F238E27FC236}">
                  <a16:creationId xmlns:a16="http://schemas.microsoft.com/office/drawing/2014/main" id="{D4208CE4-871D-4E6B-9E4E-05E6613264EB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2" name="Ellipse 401">
              <a:extLst>
                <a:ext uri="{FF2B5EF4-FFF2-40B4-BE49-F238E27FC236}">
                  <a16:creationId xmlns:a16="http://schemas.microsoft.com/office/drawing/2014/main" id="{B96C0578-97A7-420F-8816-4E9798EDA332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6E38495F-8EBB-453F-A8E1-7EE8B88D5809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9FB825-220A-48FA-A6D1-E9A6C5AEF9C1}"/>
              </a:ext>
            </a:extLst>
          </p:cNvPr>
          <p:cNvGrpSpPr/>
          <p:nvPr userDrawn="1"/>
        </p:nvGrpSpPr>
        <p:grpSpPr>
          <a:xfrm>
            <a:off x="6443096" y="2874413"/>
            <a:ext cx="4767787" cy="2971852"/>
            <a:chOff x="712082" y="2111604"/>
            <a:chExt cx="6075213" cy="3923488"/>
          </a:xfrm>
        </p:grpSpPr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D12915CE-017F-4839-9114-B988E231832D}"/>
                </a:ext>
              </a:extLst>
            </p:cNvPr>
            <p:cNvSpPr/>
            <p:nvPr/>
          </p:nvSpPr>
          <p:spPr>
            <a:xfrm>
              <a:off x="5666845" y="2201220"/>
              <a:ext cx="40786" cy="479352"/>
            </a:xfrm>
            <a:prstGeom prst="roundRect">
              <a:avLst>
                <a:gd name="adj" fmla="val 32882"/>
              </a:avLst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3B7CC597-79A8-4ECC-A362-62EE66962B07}"/>
                </a:ext>
              </a:extLst>
            </p:cNvPr>
            <p:cNvSpPr/>
            <p:nvPr/>
          </p:nvSpPr>
          <p:spPr>
            <a:xfrm>
              <a:off x="5594613" y="2584720"/>
              <a:ext cx="185142" cy="273382"/>
            </a:xfrm>
            <a:prstGeom prst="roundRect">
              <a:avLst>
                <a:gd name="adj" fmla="val 3288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75E23005-5306-4743-A369-75D0D8F3AA49}"/>
                </a:ext>
              </a:extLst>
            </p:cNvPr>
            <p:cNvSpPr/>
            <p:nvPr/>
          </p:nvSpPr>
          <p:spPr>
            <a:xfrm>
              <a:off x="5503218" y="2638500"/>
              <a:ext cx="367281" cy="273382"/>
            </a:xfrm>
            <a:prstGeom prst="roundRect">
              <a:avLst>
                <a:gd name="adj" fmla="val 32882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1FD8A96C-FFB6-4902-A26D-1A5FDA42DFEF}"/>
                </a:ext>
              </a:extLst>
            </p:cNvPr>
            <p:cNvGrpSpPr/>
            <p:nvPr/>
          </p:nvGrpSpPr>
          <p:grpSpPr>
            <a:xfrm>
              <a:off x="2852905" y="4409245"/>
              <a:ext cx="1032122" cy="975758"/>
              <a:chOff x="1610213" y="4933721"/>
              <a:chExt cx="1169253" cy="1099213"/>
            </a:xfrm>
          </p:grpSpPr>
          <p:grpSp>
            <p:nvGrpSpPr>
              <p:cNvPr id="387" name="Gruppe 386">
                <a:extLst>
                  <a:ext uri="{FF2B5EF4-FFF2-40B4-BE49-F238E27FC236}">
                    <a16:creationId xmlns:a16="http://schemas.microsoft.com/office/drawing/2014/main" id="{4BE69B33-6A0F-461B-AD97-8BAC60632EB8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93" name="Rektangel 392">
                  <a:extLst>
                    <a:ext uri="{FF2B5EF4-FFF2-40B4-BE49-F238E27FC236}">
                      <a16:creationId xmlns:a16="http://schemas.microsoft.com/office/drawing/2014/main" id="{EA8A4F5E-C08D-4F3E-83CC-7160CCC2B9EC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94" name="Rektangel: afrundede hjørner 393">
                  <a:extLst>
                    <a:ext uri="{FF2B5EF4-FFF2-40B4-BE49-F238E27FC236}">
                      <a16:creationId xmlns:a16="http://schemas.microsoft.com/office/drawing/2014/main" id="{616B30AF-441E-405F-B45D-63D1D6DE67F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8" name="Ellipse 387">
                <a:extLst>
                  <a:ext uri="{FF2B5EF4-FFF2-40B4-BE49-F238E27FC236}">
                    <a16:creationId xmlns:a16="http://schemas.microsoft.com/office/drawing/2014/main" id="{CBFEC183-09F6-4E44-8714-84DB92B2F03E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9" name="Ellipse 388">
                <a:extLst>
                  <a:ext uri="{FF2B5EF4-FFF2-40B4-BE49-F238E27FC236}">
                    <a16:creationId xmlns:a16="http://schemas.microsoft.com/office/drawing/2014/main" id="{414CDBAA-F375-4AB1-853D-6F674C111FAB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49A05CC0-2FA9-485A-B9C3-066E0A087D2A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5CBC264F-1743-4DA0-9514-A049FBDA5B69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E0F5E750-A5E6-4319-B73B-ECDB8BFED00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76CB85A7-D23B-402F-872F-4B4CC09D3C39}"/>
                </a:ext>
              </a:extLst>
            </p:cNvPr>
            <p:cNvGrpSpPr/>
            <p:nvPr/>
          </p:nvGrpSpPr>
          <p:grpSpPr>
            <a:xfrm flipH="1">
              <a:off x="4708158" y="4232264"/>
              <a:ext cx="1032122" cy="975758"/>
              <a:chOff x="1610213" y="4933721"/>
              <a:chExt cx="1169253" cy="1099213"/>
            </a:xfrm>
          </p:grpSpPr>
          <p:grpSp>
            <p:nvGrpSpPr>
              <p:cNvPr id="379" name="Gruppe 378">
                <a:extLst>
                  <a:ext uri="{FF2B5EF4-FFF2-40B4-BE49-F238E27FC236}">
                    <a16:creationId xmlns:a16="http://schemas.microsoft.com/office/drawing/2014/main" id="{CD71C443-C53E-4435-A672-34EBE422BB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85" name="Rektangel 384">
                  <a:extLst>
                    <a:ext uri="{FF2B5EF4-FFF2-40B4-BE49-F238E27FC236}">
                      <a16:creationId xmlns:a16="http://schemas.microsoft.com/office/drawing/2014/main" id="{5D850C96-F3F9-4F41-858A-1DB87CF271D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86" name="Rektangel: afrundede hjørner 385">
                  <a:extLst>
                    <a:ext uri="{FF2B5EF4-FFF2-40B4-BE49-F238E27FC236}">
                      <a16:creationId xmlns:a16="http://schemas.microsoft.com/office/drawing/2014/main" id="{4A429EE3-7A63-41AC-8AB9-68379B66C2B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EC9227BD-3396-4B5F-8F18-04B480FA0A1A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0C49A90A-535D-4ED6-947D-1BFC15A21AA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818C8BDE-F9E2-43FA-897D-84FF4EF3EA9E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3" name="Ellipse 382">
                <a:extLst>
                  <a:ext uri="{FF2B5EF4-FFF2-40B4-BE49-F238E27FC236}">
                    <a16:creationId xmlns:a16="http://schemas.microsoft.com/office/drawing/2014/main" id="{6B41002B-B795-4B5E-B00C-F986EA1BD58C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CA459810-9B4D-42AA-86B4-EFEA010AC3DA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6B4B2F8-BBD8-4854-8738-0ED5CF3ECA6F}"/>
                </a:ext>
              </a:extLst>
            </p:cNvPr>
            <p:cNvGrpSpPr/>
            <p:nvPr/>
          </p:nvGrpSpPr>
          <p:grpSpPr>
            <a:xfrm>
              <a:off x="1654814" y="4240269"/>
              <a:ext cx="1167307" cy="975758"/>
              <a:chOff x="1501738" y="4933721"/>
              <a:chExt cx="1322399" cy="1099213"/>
            </a:xfrm>
          </p:grpSpPr>
          <p:grpSp>
            <p:nvGrpSpPr>
              <p:cNvPr id="371" name="Gruppe 370">
                <a:extLst>
                  <a:ext uri="{FF2B5EF4-FFF2-40B4-BE49-F238E27FC236}">
                    <a16:creationId xmlns:a16="http://schemas.microsoft.com/office/drawing/2014/main" id="{7435F622-C51B-4B7F-9C1F-9A9E535A82C7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77" name="Rektangel 376">
                  <a:extLst>
                    <a:ext uri="{FF2B5EF4-FFF2-40B4-BE49-F238E27FC236}">
                      <a16:creationId xmlns:a16="http://schemas.microsoft.com/office/drawing/2014/main" id="{F430B710-4439-4CB2-9C83-8297C479F18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78" name="Rektangel: afrundede hjørner 377">
                  <a:extLst>
                    <a:ext uri="{FF2B5EF4-FFF2-40B4-BE49-F238E27FC236}">
                      <a16:creationId xmlns:a16="http://schemas.microsoft.com/office/drawing/2014/main" id="{680CDE23-D095-43BD-82BA-B7C065D3FE3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CB9CE901-2022-4043-935F-730EDD6302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48B392EA-00D1-4118-BD73-5BF127A5F459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1004C8B-440B-4AB0-ADCB-82F72D54C33A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9F0CAA2B-5081-4E62-913E-16EC62AD5993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266454EB-8A46-4978-BC52-1A3DDA29D0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E4BA10-47BA-494C-9915-AEE6711DAF5F}"/>
                </a:ext>
              </a:extLst>
            </p:cNvPr>
            <p:cNvSpPr/>
            <p:nvPr/>
          </p:nvSpPr>
          <p:spPr>
            <a:xfrm>
              <a:off x="5349022" y="3608934"/>
              <a:ext cx="676596" cy="49331"/>
            </a:xfrm>
            <a:prstGeom prst="rect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AD5F2BE-4E82-484A-AA72-8EE9873A11DD}"/>
                </a:ext>
              </a:extLst>
            </p:cNvPr>
            <p:cNvSpPr/>
            <p:nvPr/>
          </p:nvSpPr>
          <p:spPr>
            <a:xfrm>
              <a:off x="5369458" y="3024191"/>
              <a:ext cx="635557" cy="151986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3C0407-1781-4843-961B-B7DF99D4C204}"/>
                </a:ext>
              </a:extLst>
            </p:cNvPr>
            <p:cNvSpPr/>
            <p:nvPr/>
          </p:nvSpPr>
          <p:spPr>
            <a:xfrm>
              <a:off x="5322102" y="3649311"/>
              <a:ext cx="730271" cy="2383866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A66262"/>
                </a:gs>
                <a:gs pos="100000">
                  <a:srgbClr val="9D494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323A793-FEF2-4C15-8DBF-F2272A972C84}"/>
                </a:ext>
              </a:extLst>
            </p:cNvPr>
            <p:cNvSpPr/>
            <p:nvPr/>
          </p:nvSpPr>
          <p:spPr>
            <a:xfrm>
              <a:off x="1827227" y="4970502"/>
              <a:ext cx="4119074" cy="105100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2CE29CAA-5E81-4346-B2C2-F9BFEF247DA2}"/>
                </a:ext>
              </a:extLst>
            </p:cNvPr>
            <p:cNvGrpSpPr/>
            <p:nvPr/>
          </p:nvGrpSpPr>
          <p:grpSpPr>
            <a:xfrm>
              <a:off x="1698371" y="4660669"/>
              <a:ext cx="4376784" cy="325426"/>
              <a:chOff x="1209635" y="3152432"/>
              <a:chExt cx="9240230" cy="585788"/>
            </a:xfrm>
          </p:grpSpPr>
          <p:sp>
            <p:nvSpPr>
              <p:cNvPr id="368" name="Retvinklet trekant 367">
                <a:extLst>
                  <a:ext uri="{FF2B5EF4-FFF2-40B4-BE49-F238E27FC236}">
                    <a16:creationId xmlns:a16="http://schemas.microsoft.com/office/drawing/2014/main" id="{AA6CEFBF-FBD7-4E5F-8328-AD416249F345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9" name="Rektangel 368">
                <a:extLst>
                  <a:ext uri="{FF2B5EF4-FFF2-40B4-BE49-F238E27FC236}">
                    <a16:creationId xmlns:a16="http://schemas.microsoft.com/office/drawing/2014/main" id="{BD584DE1-DAC4-4348-852F-F9E38DB98C11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0">
                    <a:srgbClr val="9D4949"/>
                  </a:gs>
                  <a:gs pos="24000">
                    <a:srgbClr val="874A49"/>
                  </a:gs>
                  <a:gs pos="53000">
                    <a:srgbClr val="9D4949"/>
                  </a:gs>
                  <a:gs pos="76000">
                    <a:srgbClr val="874A49"/>
                  </a:gs>
                  <a:gs pos="100000">
                    <a:srgbClr val="9D494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0" name="Retvinklet trekant 369">
                <a:extLst>
                  <a:ext uri="{FF2B5EF4-FFF2-40B4-BE49-F238E27FC236}">
                    <a16:creationId xmlns:a16="http://schemas.microsoft.com/office/drawing/2014/main" id="{1A865442-CDE4-4268-A59E-F1DF2C034D71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6396729-BCBD-4A52-8790-017196F5F590}"/>
                </a:ext>
              </a:extLst>
            </p:cNvPr>
            <p:cNvSpPr/>
            <p:nvPr/>
          </p:nvSpPr>
          <p:spPr>
            <a:xfrm>
              <a:off x="1698371" y="5054175"/>
              <a:ext cx="4376784" cy="25399"/>
            </a:xfrm>
            <a:prstGeom prst="rect">
              <a:avLst/>
            </a:prstGeom>
            <a:solidFill>
              <a:srgbClr val="9D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A5FBF21-4DE4-4DA8-A04C-53B6BB8EA6FE}"/>
                </a:ext>
              </a:extLst>
            </p:cNvPr>
            <p:cNvSpPr/>
            <p:nvPr/>
          </p:nvSpPr>
          <p:spPr>
            <a:xfrm>
              <a:off x="1718358" y="5079574"/>
              <a:ext cx="4336810" cy="953603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945E5E"/>
                </a:gs>
                <a:gs pos="100000">
                  <a:srgbClr val="945E5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B1B58F9-A653-40BF-8AD7-2EB84B53AA24}"/>
                </a:ext>
              </a:extLst>
            </p:cNvPr>
            <p:cNvGrpSpPr/>
            <p:nvPr/>
          </p:nvGrpSpPr>
          <p:grpSpPr>
            <a:xfrm>
              <a:off x="1827227" y="5182532"/>
              <a:ext cx="110215" cy="202903"/>
              <a:chOff x="1758507" y="5170209"/>
              <a:chExt cx="156925" cy="285896"/>
            </a:xfrm>
          </p:grpSpPr>
          <p:sp>
            <p:nvSpPr>
              <p:cNvPr id="365" name="Rektangel 364">
                <a:extLst>
                  <a:ext uri="{FF2B5EF4-FFF2-40B4-BE49-F238E27FC236}">
                    <a16:creationId xmlns:a16="http://schemas.microsoft.com/office/drawing/2014/main" id="{67A62152-E40F-4211-9440-07C34FC8100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6" name="Lige forbindelse 365">
                <a:extLst>
                  <a:ext uri="{FF2B5EF4-FFF2-40B4-BE49-F238E27FC236}">
                    <a16:creationId xmlns:a16="http://schemas.microsoft.com/office/drawing/2014/main" id="{96B8406A-0265-4C4C-8241-1A05382B7268}"/>
                  </a:ext>
                </a:extLst>
              </p:cNvPr>
              <p:cNvCxnSpPr>
                <a:cxnSpLocks/>
                <a:stCxn id="365" idx="0"/>
                <a:endCxn id="36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Lige forbindelse 366">
                <a:extLst>
                  <a:ext uri="{FF2B5EF4-FFF2-40B4-BE49-F238E27FC236}">
                    <a16:creationId xmlns:a16="http://schemas.microsoft.com/office/drawing/2014/main" id="{9AF71B64-D1F2-43F7-B0D9-75EF6483507D}"/>
                  </a:ext>
                </a:extLst>
              </p:cNvPr>
              <p:cNvCxnSpPr>
                <a:cxnSpLocks/>
                <a:stCxn id="365" idx="1"/>
                <a:endCxn id="36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A24DF649-D3F7-4864-8FFA-1BF208AE06EF}"/>
                </a:ext>
              </a:extLst>
            </p:cNvPr>
            <p:cNvGrpSpPr/>
            <p:nvPr/>
          </p:nvGrpSpPr>
          <p:grpSpPr>
            <a:xfrm>
              <a:off x="2018117" y="5182532"/>
              <a:ext cx="110215" cy="202903"/>
              <a:chOff x="1758507" y="5170209"/>
              <a:chExt cx="156925" cy="285896"/>
            </a:xfrm>
          </p:grpSpPr>
          <p:sp>
            <p:nvSpPr>
              <p:cNvPr id="362" name="Rektangel 361">
                <a:extLst>
                  <a:ext uri="{FF2B5EF4-FFF2-40B4-BE49-F238E27FC236}">
                    <a16:creationId xmlns:a16="http://schemas.microsoft.com/office/drawing/2014/main" id="{39484904-D904-46D7-A960-CBA002D8138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3" name="Lige forbindelse 362">
                <a:extLst>
                  <a:ext uri="{FF2B5EF4-FFF2-40B4-BE49-F238E27FC236}">
                    <a16:creationId xmlns:a16="http://schemas.microsoft.com/office/drawing/2014/main" id="{11D2B54A-410B-4B07-9EAB-B567D52DE7C6}"/>
                  </a:ext>
                </a:extLst>
              </p:cNvPr>
              <p:cNvCxnSpPr>
                <a:cxnSpLocks/>
                <a:stCxn id="362" idx="0"/>
                <a:endCxn id="36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Lige forbindelse 363">
                <a:extLst>
                  <a:ext uri="{FF2B5EF4-FFF2-40B4-BE49-F238E27FC236}">
                    <a16:creationId xmlns:a16="http://schemas.microsoft.com/office/drawing/2014/main" id="{A86CC369-AB9B-4A54-A534-66D473F16A9E}"/>
                  </a:ext>
                </a:extLst>
              </p:cNvPr>
              <p:cNvCxnSpPr>
                <a:cxnSpLocks/>
                <a:stCxn id="362" idx="1"/>
                <a:endCxn id="36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34052C9A-DAC0-4830-AE4C-8B4893A49835}"/>
                </a:ext>
              </a:extLst>
            </p:cNvPr>
            <p:cNvGrpSpPr/>
            <p:nvPr/>
          </p:nvGrpSpPr>
          <p:grpSpPr>
            <a:xfrm>
              <a:off x="2209008" y="5182532"/>
              <a:ext cx="110215" cy="202903"/>
              <a:chOff x="1758507" y="5170209"/>
              <a:chExt cx="156925" cy="285896"/>
            </a:xfrm>
          </p:grpSpPr>
          <p:sp>
            <p:nvSpPr>
              <p:cNvPr id="359" name="Rektangel 358">
                <a:extLst>
                  <a:ext uri="{FF2B5EF4-FFF2-40B4-BE49-F238E27FC236}">
                    <a16:creationId xmlns:a16="http://schemas.microsoft.com/office/drawing/2014/main" id="{18C8ACF2-9945-4EDD-B135-7BD3BA846EC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0" name="Lige forbindelse 359">
                <a:extLst>
                  <a:ext uri="{FF2B5EF4-FFF2-40B4-BE49-F238E27FC236}">
                    <a16:creationId xmlns:a16="http://schemas.microsoft.com/office/drawing/2014/main" id="{C0916117-582C-4283-88A3-B7B096BD7C13}"/>
                  </a:ext>
                </a:extLst>
              </p:cNvPr>
              <p:cNvCxnSpPr>
                <a:cxnSpLocks/>
                <a:stCxn id="359" idx="0"/>
                <a:endCxn id="35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Lige forbindelse 360">
                <a:extLst>
                  <a:ext uri="{FF2B5EF4-FFF2-40B4-BE49-F238E27FC236}">
                    <a16:creationId xmlns:a16="http://schemas.microsoft.com/office/drawing/2014/main" id="{450B1C7B-AC48-4A9E-A967-6B8B461ECB52}"/>
                  </a:ext>
                </a:extLst>
              </p:cNvPr>
              <p:cNvCxnSpPr>
                <a:cxnSpLocks/>
                <a:stCxn id="359" idx="1"/>
                <a:endCxn id="35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D386B1B-157A-4500-86E2-387132DC2004}"/>
                </a:ext>
              </a:extLst>
            </p:cNvPr>
            <p:cNvGrpSpPr/>
            <p:nvPr/>
          </p:nvGrpSpPr>
          <p:grpSpPr>
            <a:xfrm>
              <a:off x="2399898" y="5182532"/>
              <a:ext cx="110215" cy="202903"/>
              <a:chOff x="1758507" y="5170209"/>
              <a:chExt cx="156925" cy="285896"/>
            </a:xfrm>
          </p:grpSpPr>
          <p:sp>
            <p:nvSpPr>
              <p:cNvPr id="356" name="Rektangel 355">
                <a:extLst>
                  <a:ext uri="{FF2B5EF4-FFF2-40B4-BE49-F238E27FC236}">
                    <a16:creationId xmlns:a16="http://schemas.microsoft.com/office/drawing/2014/main" id="{340AD860-0F55-463E-9647-3D4412E0A6F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7" name="Lige forbindelse 356">
                <a:extLst>
                  <a:ext uri="{FF2B5EF4-FFF2-40B4-BE49-F238E27FC236}">
                    <a16:creationId xmlns:a16="http://schemas.microsoft.com/office/drawing/2014/main" id="{6BC5A970-5FEC-4197-BEFD-FF0F431AAF29}"/>
                  </a:ext>
                </a:extLst>
              </p:cNvPr>
              <p:cNvCxnSpPr>
                <a:cxnSpLocks/>
                <a:stCxn id="356" idx="0"/>
                <a:endCxn id="35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Lige forbindelse 357">
                <a:extLst>
                  <a:ext uri="{FF2B5EF4-FFF2-40B4-BE49-F238E27FC236}">
                    <a16:creationId xmlns:a16="http://schemas.microsoft.com/office/drawing/2014/main" id="{E1EBA77C-BA77-48C1-BF13-1BCD802E4BCD}"/>
                  </a:ext>
                </a:extLst>
              </p:cNvPr>
              <p:cNvCxnSpPr>
                <a:cxnSpLocks/>
                <a:stCxn id="356" idx="1"/>
                <a:endCxn id="35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DEA278B2-BA0C-40CD-A5AC-A5F2DFAD3A0F}"/>
                </a:ext>
              </a:extLst>
            </p:cNvPr>
            <p:cNvGrpSpPr/>
            <p:nvPr/>
          </p:nvGrpSpPr>
          <p:grpSpPr>
            <a:xfrm>
              <a:off x="2590789" y="5182532"/>
              <a:ext cx="110215" cy="202903"/>
              <a:chOff x="1758507" y="5170209"/>
              <a:chExt cx="156925" cy="285896"/>
            </a:xfrm>
          </p:grpSpPr>
          <p:sp>
            <p:nvSpPr>
              <p:cNvPr id="353" name="Rektangel 352">
                <a:extLst>
                  <a:ext uri="{FF2B5EF4-FFF2-40B4-BE49-F238E27FC236}">
                    <a16:creationId xmlns:a16="http://schemas.microsoft.com/office/drawing/2014/main" id="{7452BE6D-315E-4D21-9435-56C427210D0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4" name="Lige forbindelse 353">
                <a:extLst>
                  <a:ext uri="{FF2B5EF4-FFF2-40B4-BE49-F238E27FC236}">
                    <a16:creationId xmlns:a16="http://schemas.microsoft.com/office/drawing/2014/main" id="{87C8209A-CC92-47BE-9583-982FA0419DBF}"/>
                  </a:ext>
                </a:extLst>
              </p:cNvPr>
              <p:cNvCxnSpPr>
                <a:cxnSpLocks/>
                <a:stCxn id="353" idx="0"/>
                <a:endCxn id="35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Lige forbindelse 354">
                <a:extLst>
                  <a:ext uri="{FF2B5EF4-FFF2-40B4-BE49-F238E27FC236}">
                    <a16:creationId xmlns:a16="http://schemas.microsoft.com/office/drawing/2014/main" id="{44C45C34-81D9-45E9-9057-DAAD938997C8}"/>
                  </a:ext>
                </a:extLst>
              </p:cNvPr>
              <p:cNvCxnSpPr>
                <a:cxnSpLocks/>
                <a:stCxn id="353" idx="1"/>
                <a:endCxn id="35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F7B4A5F1-0498-4394-A1F0-EC4242030F58}"/>
                </a:ext>
              </a:extLst>
            </p:cNvPr>
            <p:cNvGrpSpPr/>
            <p:nvPr/>
          </p:nvGrpSpPr>
          <p:grpSpPr>
            <a:xfrm>
              <a:off x="2781680" y="5182532"/>
              <a:ext cx="110215" cy="202903"/>
              <a:chOff x="1758507" y="5170209"/>
              <a:chExt cx="156925" cy="285896"/>
            </a:xfrm>
          </p:grpSpPr>
          <p:sp>
            <p:nvSpPr>
              <p:cNvPr id="350" name="Rektangel 349">
                <a:extLst>
                  <a:ext uri="{FF2B5EF4-FFF2-40B4-BE49-F238E27FC236}">
                    <a16:creationId xmlns:a16="http://schemas.microsoft.com/office/drawing/2014/main" id="{71595D88-30F9-4773-8168-168ED009E29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1" name="Lige forbindelse 350">
                <a:extLst>
                  <a:ext uri="{FF2B5EF4-FFF2-40B4-BE49-F238E27FC236}">
                    <a16:creationId xmlns:a16="http://schemas.microsoft.com/office/drawing/2014/main" id="{4DCDD549-7737-401F-8C34-2D352E0EFDED}"/>
                  </a:ext>
                </a:extLst>
              </p:cNvPr>
              <p:cNvCxnSpPr>
                <a:cxnSpLocks/>
                <a:stCxn id="350" idx="0"/>
                <a:endCxn id="35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Lige forbindelse 351">
                <a:extLst>
                  <a:ext uri="{FF2B5EF4-FFF2-40B4-BE49-F238E27FC236}">
                    <a16:creationId xmlns:a16="http://schemas.microsoft.com/office/drawing/2014/main" id="{40298584-D51E-4330-A886-D32EE362E67C}"/>
                  </a:ext>
                </a:extLst>
              </p:cNvPr>
              <p:cNvCxnSpPr>
                <a:cxnSpLocks/>
                <a:stCxn id="350" idx="1"/>
                <a:endCxn id="35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9E72864-5707-4E08-B96D-A1D271C875CC}"/>
                </a:ext>
              </a:extLst>
            </p:cNvPr>
            <p:cNvGrpSpPr/>
            <p:nvPr/>
          </p:nvGrpSpPr>
          <p:grpSpPr>
            <a:xfrm>
              <a:off x="2972570" y="5182532"/>
              <a:ext cx="110215" cy="202903"/>
              <a:chOff x="1758507" y="5170209"/>
              <a:chExt cx="156925" cy="285896"/>
            </a:xfrm>
          </p:grpSpPr>
          <p:sp>
            <p:nvSpPr>
              <p:cNvPr id="347" name="Rektangel 346">
                <a:extLst>
                  <a:ext uri="{FF2B5EF4-FFF2-40B4-BE49-F238E27FC236}">
                    <a16:creationId xmlns:a16="http://schemas.microsoft.com/office/drawing/2014/main" id="{26D55DE0-2279-4263-8034-2E302BFDBEC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8" name="Lige forbindelse 347">
                <a:extLst>
                  <a:ext uri="{FF2B5EF4-FFF2-40B4-BE49-F238E27FC236}">
                    <a16:creationId xmlns:a16="http://schemas.microsoft.com/office/drawing/2014/main" id="{B03BA8CB-A626-4DD3-A6E8-435B54289973}"/>
                  </a:ext>
                </a:extLst>
              </p:cNvPr>
              <p:cNvCxnSpPr>
                <a:cxnSpLocks/>
                <a:stCxn id="347" idx="0"/>
                <a:endCxn id="34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Lige forbindelse 348">
                <a:extLst>
                  <a:ext uri="{FF2B5EF4-FFF2-40B4-BE49-F238E27FC236}">
                    <a16:creationId xmlns:a16="http://schemas.microsoft.com/office/drawing/2014/main" id="{47A0257B-CCDB-442D-9817-357274CB7252}"/>
                  </a:ext>
                </a:extLst>
              </p:cNvPr>
              <p:cNvCxnSpPr>
                <a:cxnSpLocks/>
                <a:stCxn id="347" idx="1"/>
                <a:endCxn id="34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7BB7E46-BF77-40B4-BD1E-4AB96845EBF8}"/>
                </a:ext>
              </a:extLst>
            </p:cNvPr>
            <p:cNvGrpSpPr/>
            <p:nvPr/>
          </p:nvGrpSpPr>
          <p:grpSpPr>
            <a:xfrm>
              <a:off x="3163460" y="5182532"/>
              <a:ext cx="110215" cy="202903"/>
              <a:chOff x="1758507" y="5170209"/>
              <a:chExt cx="156925" cy="285896"/>
            </a:xfrm>
          </p:grpSpPr>
          <p:sp>
            <p:nvSpPr>
              <p:cNvPr id="344" name="Rektangel 343">
                <a:extLst>
                  <a:ext uri="{FF2B5EF4-FFF2-40B4-BE49-F238E27FC236}">
                    <a16:creationId xmlns:a16="http://schemas.microsoft.com/office/drawing/2014/main" id="{4101CB3B-6D61-4854-9EAC-09B6CAAFEC4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5" name="Lige forbindelse 344">
                <a:extLst>
                  <a:ext uri="{FF2B5EF4-FFF2-40B4-BE49-F238E27FC236}">
                    <a16:creationId xmlns:a16="http://schemas.microsoft.com/office/drawing/2014/main" id="{C7DC30A0-ACAB-4886-B5F7-E4B63FA2348B}"/>
                  </a:ext>
                </a:extLst>
              </p:cNvPr>
              <p:cNvCxnSpPr>
                <a:cxnSpLocks/>
                <a:stCxn id="344" idx="0"/>
                <a:endCxn id="34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Lige forbindelse 345">
                <a:extLst>
                  <a:ext uri="{FF2B5EF4-FFF2-40B4-BE49-F238E27FC236}">
                    <a16:creationId xmlns:a16="http://schemas.microsoft.com/office/drawing/2014/main" id="{3E7895AC-B8CA-41DA-B28C-36F950B6C6D1}"/>
                  </a:ext>
                </a:extLst>
              </p:cNvPr>
              <p:cNvCxnSpPr>
                <a:cxnSpLocks/>
                <a:stCxn id="344" idx="1"/>
                <a:endCxn id="34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B72E3086-FDF9-4B6B-B8DC-02DF97AB6EB4}"/>
                </a:ext>
              </a:extLst>
            </p:cNvPr>
            <p:cNvGrpSpPr/>
            <p:nvPr/>
          </p:nvGrpSpPr>
          <p:grpSpPr>
            <a:xfrm>
              <a:off x="3354351" y="5182532"/>
              <a:ext cx="110215" cy="202903"/>
              <a:chOff x="1758507" y="5170209"/>
              <a:chExt cx="156925" cy="285896"/>
            </a:xfrm>
          </p:grpSpPr>
          <p:sp>
            <p:nvSpPr>
              <p:cNvPr id="341" name="Rektangel 340">
                <a:extLst>
                  <a:ext uri="{FF2B5EF4-FFF2-40B4-BE49-F238E27FC236}">
                    <a16:creationId xmlns:a16="http://schemas.microsoft.com/office/drawing/2014/main" id="{043F0571-FFD7-4A95-814F-05379A1414F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2" name="Lige forbindelse 341">
                <a:extLst>
                  <a:ext uri="{FF2B5EF4-FFF2-40B4-BE49-F238E27FC236}">
                    <a16:creationId xmlns:a16="http://schemas.microsoft.com/office/drawing/2014/main" id="{798705D2-55FB-46A1-BF4C-2F0B3514B1DE}"/>
                  </a:ext>
                </a:extLst>
              </p:cNvPr>
              <p:cNvCxnSpPr>
                <a:cxnSpLocks/>
                <a:stCxn id="341" idx="0"/>
                <a:endCxn id="34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Lige forbindelse 342">
                <a:extLst>
                  <a:ext uri="{FF2B5EF4-FFF2-40B4-BE49-F238E27FC236}">
                    <a16:creationId xmlns:a16="http://schemas.microsoft.com/office/drawing/2014/main" id="{9DE443C9-4896-4E2F-B496-12896FCD932A}"/>
                  </a:ext>
                </a:extLst>
              </p:cNvPr>
              <p:cNvCxnSpPr>
                <a:cxnSpLocks/>
                <a:stCxn id="341" idx="1"/>
                <a:endCxn id="34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9E1667C3-1806-4709-B0F6-0552BD4273F5}"/>
                </a:ext>
              </a:extLst>
            </p:cNvPr>
            <p:cNvGrpSpPr/>
            <p:nvPr/>
          </p:nvGrpSpPr>
          <p:grpSpPr>
            <a:xfrm>
              <a:off x="3545241" y="5182532"/>
              <a:ext cx="110215" cy="202903"/>
              <a:chOff x="1758507" y="5170209"/>
              <a:chExt cx="156925" cy="285896"/>
            </a:xfrm>
          </p:grpSpPr>
          <p:sp>
            <p:nvSpPr>
              <p:cNvPr id="338" name="Rektangel 337">
                <a:extLst>
                  <a:ext uri="{FF2B5EF4-FFF2-40B4-BE49-F238E27FC236}">
                    <a16:creationId xmlns:a16="http://schemas.microsoft.com/office/drawing/2014/main" id="{8E735C5D-1161-471C-B4D2-64676C695BB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9" name="Lige forbindelse 338">
                <a:extLst>
                  <a:ext uri="{FF2B5EF4-FFF2-40B4-BE49-F238E27FC236}">
                    <a16:creationId xmlns:a16="http://schemas.microsoft.com/office/drawing/2014/main" id="{C1D6FEB9-9AFE-44A5-A920-6DC9BB295765}"/>
                  </a:ext>
                </a:extLst>
              </p:cNvPr>
              <p:cNvCxnSpPr>
                <a:cxnSpLocks/>
                <a:stCxn id="338" idx="0"/>
                <a:endCxn id="33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Lige forbindelse 339">
                <a:extLst>
                  <a:ext uri="{FF2B5EF4-FFF2-40B4-BE49-F238E27FC236}">
                    <a16:creationId xmlns:a16="http://schemas.microsoft.com/office/drawing/2014/main" id="{1043CDD5-6F67-4878-A0CB-78F7D5E66E94}"/>
                  </a:ext>
                </a:extLst>
              </p:cNvPr>
              <p:cNvCxnSpPr>
                <a:cxnSpLocks/>
                <a:stCxn id="338" idx="1"/>
                <a:endCxn id="33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2888698-4617-4AC8-8F84-51C9E6B23DBB}"/>
                </a:ext>
              </a:extLst>
            </p:cNvPr>
            <p:cNvGrpSpPr/>
            <p:nvPr/>
          </p:nvGrpSpPr>
          <p:grpSpPr>
            <a:xfrm>
              <a:off x="3736132" y="5182532"/>
              <a:ext cx="110215" cy="202903"/>
              <a:chOff x="1758507" y="5170209"/>
              <a:chExt cx="156925" cy="285896"/>
            </a:xfrm>
          </p:grpSpPr>
          <p:sp>
            <p:nvSpPr>
              <p:cNvPr id="335" name="Rektangel 334">
                <a:extLst>
                  <a:ext uri="{FF2B5EF4-FFF2-40B4-BE49-F238E27FC236}">
                    <a16:creationId xmlns:a16="http://schemas.microsoft.com/office/drawing/2014/main" id="{43D56488-B384-456C-9C16-E85149581CC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6" name="Lige forbindelse 335">
                <a:extLst>
                  <a:ext uri="{FF2B5EF4-FFF2-40B4-BE49-F238E27FC236}">
                    <a16:creationId xmlns:a16="http://schemas.microsoft.com/office/drawing/2014/main" id="{1E6E9A72-9002-40A9-9BD4-E5FF090050F3}"/>
                  </a:ext>
                </a:extLst>
              </p:cNvPr>
              <p:cNvCxnSpPr>
                <a:cxnSpLocks/>
                <a:stCxn id="335" idx="0"/>
                <a:endCxn id="33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Lige forbindelse 336">
                <a:extLst>
                  <a:ext uri="{FF2B5EF4-FFF2-40B4-BE49-F238E27FC236}">
                    <a16:creationId xmlns:a16="http://schemas.microsoft.com/office/drawing/2014/main" id="{24E801FF-5E11-44D2-B78E-63DE180A97C6}"/>
                  </a:ext>
                </a:extLst>
              </p:cNvPr>
              <p:cNvCxnSpPr>
                <a:cxnSpLocks/>
                <a:stCxn id="335" idx="1"/>
                <a:endCxn id="33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2B65C94-37B8-4F1D-8D07-8DE5FA57092E}"/>
                </a:ext>
              </a:extLst>
            </p:cNvPr>
            <p:cNvGrpSpPr/>
            <p:nvPr/>
          </p:nvGrpSpPr>
          <p:grpSpPr>
            <a:xfrm>
              <a:off x="3927023" y="5182532"/>
              <a:ext cx="110215" cy="202903"/>
              <a:chOff x="1758507" y="5170209"/>
              <a:chExt cx="156925" cy="285896"/>
            </a:xfrm>
          </p:grpSpPr>
          <p:sp>
            <p:nvSpPr>
              <p:cNvPr id="332" name="Rektangel 331">
                <a:extLst>
                  <a:ext uri="{FF2B5EF4-FFF2-40B4-BE49-F238E27FC236}">
                    <a16:creationId xmlns:a16="http://schemas.microsoft.com/office/drawing/2014/main" id="{2CB6556B-99A2-4BFF-9F1D-BE3B69D02F8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3" name="Lige forbindelse 332">
                <a:extLst>
                  <a:ext uri="{FF2B5EF4-FFF2-40B4-BE49-F238E27FC236}">
                    <a16:creationId xmlns:a16="http://schemas.microsoft.com/office/drawing/2014/main" id="{8210045B-0124-47D1-AFFE-030F2BC19EFF}"/>
                  </a:ext>
                </a:extLst>
              </p:cNvPr>
              <p:cNvCxnSpPr>
                <a:cxnSpLocks/>
                <a:stCxn id="332" idx="0"/>
                <a:endCxn id="33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Lige forbindelse 333">
                <a:extLst>
                  <a:ext uri="{FF2B5EF4-FFF2-40B4-BE49-F238E27FC236}">
                    <a16:creationId xmlns:a16="http://schemas.microsoft.com/office/drawing/2014/main" id="{B6BBE8B2-72BD-434A-8C9A-019DF51A038C}"/>
                  </a:ext>
                </a:extLst>
              </p:cNvPr>
              <p:cNvCxnSpPr>
                <a:cxnSpLocks/>
                <a:stCxn id="332" idx="1"/>
                <a:endCxn id="33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549D7C92-4C4A-4429-9AA8-4EFBA674D6EB}"/>
                </a:ext>
              </a:extLst>
            </p:cNvPr>
            <p:cNvGrpSpPr/>
            <p:nvPr/>
          </p:nvGrpSpPr>
          <p:grpSpPr>
            <a:xfrm>
              <a:off x="4117913" y="5182532"/>
              <a:ext cx="110215" cy="202903"/>
              <a:chOff x="1758507" y="5170209"/>
              <a:chExt cx="156925" cy="285896"/>
            </a:xfrm>
          </p:grpSpPr>
          <p:sp>
            <p:nvSpPr>
              <p:cNvPr id="329" name="Rektangel 328">
                <a:extLst>
                  <a:ext uri="{FF2B5EF4-FFF2-40B4-BE49-F238E27FC236}">
                    <a16:creationId xmlns:a16="http://schemas.microsoft.com/office/drawing/2014/main" id="{FD456AEF-6438-4C9A-8D69-446943DD530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0" name="Lige forbindelse 329">
                <a:extLst>
                  <a:ext uri="{FF2B5EF4-FFF2-40B4-BE49-F238E27FC236}">
                    <a16:creationId xmlns:a16="http://schemas.microsoft.com/office/drawing/2014/main" id="{F4B374D2-0C29-4591-BF24-7919957DF20E}"/>
                  </a:ext>
                </a:extLst>
              </p:cNvPr>
              <p:cNvCxnSpPr>
                <a:cxnSpLocks/>
                <a:stCxn id="329" idx="0"/>
                <a:endCxn id="32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Lige forbindelse 330">
                <a:extLst>
                  <a:ext uri="{FF2B5EF4-FFF2-40B4-BE49-F238E27FC236}">
                    <a16:creationId xmlns:a16="http://schemas.microsoft.com/office/drawing/2014/main" id="{2CDE1D74-B1BF-4E5D-84FD-C2442EC6470A}"/>
                  </a:ext>
                </a:extLst>
              </p:cNvPr>
              <p:cNvCxnSpPr>
                <a:cxnSpLocks/>
                <a:stCxn id="329" idx="1"/>
                <a:endCxn id="32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65F959DB-AA56-43EA-9130-11142AA3AB4A}"/>
                </a:ext>
              </a:extLst>
            </p:cNvPr>
            <p:cNvGrpSpPr/>
            <p:nvPr/>
          </p:nvGrpSpPr>
          <p:grpSpPr>
            <a:xfrm>
              <a:off x="4308804" y="5182532"/>
              <a:ext cx="110215" cy="202903"/>
              <a:chOff x="1758507" y="5170209"/>
              <a:chExt cx="156925" cy="285896"/>
            </a:xfrm>
          </p:grpSpPr>
          <p:sp>
            <p:nvSpPr>
              <p:cNvPr id="326" name="Rektangel 325">
                <a:extLst>
                  <a:ext uri="{FF2B5EF4-FFF2-40B4-BE49-F238E27FC236}">
                    <a16:creationId xmlns:a16="http://schemas.microsoft.com/office/drawing/2014/main" id="{F9411F08-D600-4B48-A978-B872F3693A5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7" name="Lige forbindelse 326">
                <a:extLst>
                  <a:ext uri="{FF2B5EF4-FFF2-40B4-BE49-F238E27FC236}">
                    <a16:creationId xmlns:a16="http://schemas.microsoft.com/office/drawing/2014/main" id="{8F1680C4-98EA-4446-A9A8-67105A2070D7}"/>
                  </a:ext>
                </a:extLst>
              </p:cNvPr>
              <p:cNvCxnSpPr>
                <a:cxnSpLocks/>
                <a:stCxn id="326" idx="0"/>
                <a:endCxn id="32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Lige forbindelse 327">
                <a:extLst>
                  <a:ext uri="{FF2B5EF4-FFF2-40B4-BE49-F238E27FC236}">
                    <a16:creationId xmlns:a16="http://schemas.microsoft.com/office/drawing/2014/main" id="{173A8A3C-1A17-4315-8FE3-3726197F367E}"/>
                  </a:ext>
                </a:extLst>
              </p:cNvPr>
              <p:cNvCxnSpPr>
                <a:cxnSpLocks/>
                <a:stCxn id="326" idx="1"/>
                <a:endCxn id="32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5BC39412-C05A-4E3C-8BE4-8270071B78E9}"/>
                </a:ext>
              </a:extLst>
            </p:cNvPr>
            <p:cNvGrpSpPr/>
            <p:nvPr/>
          </p:nvGrpSpPr>
          <p:grpSpPr>
            <a:xfrm>
              <a:off x="4499694" y="5182532"/>
              <a:ext cx="110215" cy="202903"/>
              <a:chOff x="1758507" y="5170209"/>
              <a:chExt cx="156925" cy="285896"/>
            </a:xfrm>
          </p:grpSpPr>
          <p:sp>
            <p:nvSpPr>
              <p:cNvPr id="323" name="Rektangel 322">
                <a:extLst>
                  <a:ext uri="{FF2B5EF4-FFF2-40B4-BE49-F238E27FC236}">
                    <a16:creationId xmlns:a16="http://schemas.microsoft.com/office/drawing/2014/main" id="{8A2D31A4-45BC-4226-83EA-1450E31D529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4" name="Lige forbindelse 323">
                <a:extLst>
                  <a:ext uri="{FF2B5EF4-FFF2-40B4-BE49-F238E27FC236}">
                    <a16:creationId xmlns:a16="http://schemas.microsoft.com/office/drawing/2014/main" id="{B0637C6F-D96E-4A08-8C80-BE078091EB45}"/>
                  </a:ext>
                </a:extLst>
              </p:cNvPr>
              <p:cNvCxnSpPr>
                <a:cxnSpLocks/>
                <a:stCxn id="323" idx="0"/>
                <a:endCxn id="32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Lige forbindelse 324">
                <a:extLst>
                  <a:ext uri="{FF2B5EF4-FFF2-40B4-BE49-F238E27FC236}">
                    <a16:creationId xmlns:a16="http://schemas.microsoft.com/office/drawing/2014/main" id="{1CD63FB6-F200-422D-96D3-849E4E94BC7F}"/>
                  </a:ext>
                </a:extLst>
              </p:cNvPr>
              <p:cNvCxnSpPr>
                <a:cxnSpLocks/>
                <a:stCxn id="323" idx="1"/>
                <a:endCxn id="32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692F69E-D318-40B9-98FF-D63192104227}"/>
                </a:ext>
              </a:extLst>
            </p:cNvPr>
            <p:cNvGrpSpPr/>
            <p:nvPr/>
          </p:nvGrpSpPr>
          <p:grpSpPr>
            <a:xfrm>
              <a:off x="4690585" y="5182532"/>
              <a:ext cx="110215" cy="202903"/>
              <a:chOff x="1758507" y="5170209"/>
              <a:chExt cx="156925" cy="285896"/>
            </a:xfrm>
          </p:grpSpPr>
          <p:sp>
            <p:nvSpPr>
              <p:cNvPr id="320" name="Rektangel 319">
                <a:extLst>
                  <a:ext uri="{FF2B5EF4-FFF2-40B4-BE49-F238E27FC236}">
                    <a16:creationId xmlns:a16="http://schemas.microsoft.com/office/drawing/2014/main" id="{64491446-3A45-4EA6-9D4D-802456E56B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1" name="Lige forbindelse 320">
                <a:extLst>
                  <a:ext uri="{FF2B5EF4-FFF2-40B4-BE49-F238E27FC236}">
                    <a16:creationId xmlns:a16="http://schemas.microsoft.com/office/drawing/2014/main" id="{9468B263-B658-4787-8FAA-70E631CE0754}"/>
                  </a:ext>
                </a:extLst>
              </p:cNvPr>
              <p:cNvCxnSpPr>
                <a:cxnSpLocks/>
                <a:stCxn id="320" idx="0"/>
                <a:endCxn id="32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Lige forbindelse 321">
                <a:extLst>
                  <a:ext uri="{FF2B5EF4-FFF2-40B4-BE49-F238E27FC236}">
                    <a16:creationId xmlns:a16="http://schemas.microsoft.com/office/drawing/2014/main" id="{A92248BA-9919-4E56-9E73-BCC0B453FC06}"/>
                  </a:ext>
                </a:extLst>
              </p:cNvPr>
              <p:cNvCxnSpPr>
                <a:cxnSpLocks/>
                <a:stCxn id="320" idx="1"/>
                <a:endCxn id="32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5C0F4682-F7FE-4F28-997C-E9783815D53B}"/>
                </a:ext>
              </a:extLst>
            </p:cNvPr>
            <p:cNvGrpSpPr/>
            <p:nvPr/>
          </p:nvGrpSpPr>
          <p:grpSpPr>
            <a:xfrm>
              <a:off x="4881475" y="5182532"/>
              <a:ext cx="110215" cy="202903"/>
              <a:chOff x="1758507" y="5170209"/>
              <a:chExt cx="156925" cy="285896"/>
            </a:xfrm>
          </p:grpSpPr>
          <p:sp>
            <p:nvSpPr>
              <p:cNvPr id="317" name="Rektangel 316">
                <a:extLst>
                  <a:ext uri="{FF2B5EF4-FFF2-40B4-BE49-F238E27FC236}">
                    <a16:creationId xmlns:a16="http://schemas.microsoft.com/office/drawing/2014/main" id="{88696E79-2F53-4065-ADC1-877E79BD616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8" name="Lige forbindelse 317">
                <a:extLst>
                  <a:ext uri="{FF2B5EF4-FFF2-40B4-BE49-F238E27FC236}">
                    <a16:creationId xmlns:a16="http://schemas.microsoft.com/office/drawing/2014/main" id="{E6BB927A-A1A1-4147-8525-09DB8EBC4B97}"/>
                  </a:ext>
                </a:extLst>
              </p:cNvPr>
              <p:cNvCxnSpPr>
                <a:cxnSpLocks/>
                <a:stCxn id="317" idx="0"/>
                <a:endCxn id="31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Lige forbindelse 318">
                <a:extLst>
                  <a:ext uri="{FF2B5EF4-FFF2-40B4-BE49-F238E27FC236}">
                    <a16:creationId xmlns:a16="http://schemas.microsoft.com/office/drawing/2014/main" id="{3040DB55-E8F1-4CC0-87F5-EB7D1DAFF372}"/>
                  </a:ext>
                </a:extLst>
              </p:cNvPr>
              <p:cNvCxnSpPr>
                <a:cxnSpLocks/>
                <a:stCxn id="317" idx="1"/>
                <a:endCxn id="31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30C5856D-7EB1-44F1-875C-5259A4C0CF65}"/>
                </a:ext>
              </a:extLst>
            </p:cNvPr>
            <p:cNvGrpSpPr/>
            <p:nvPr/>
          </p:nvGrpSpPr>
          <p:grpSpPr>
            <a:xfrm>
              <a:off x="5072366" y="5182532"/>
              <a:ext cx="110215" cy="202903"/>
              <a:chOff x="1758507" y="5170209"/>
              <a:chExt cx="156925" cy="285896"/>
            </a:xfrm>
          </p:grpSpPr>
          <p:sp>
            <p:nvSpPr>
              <p:cNvPr id="314" name="Rektangel 313">
                <a:extLst>
                  <a:ext uri="{FF2B5EF4-FFF2-40B4-BE49-F238E27FC236}">
                    <a16:creationId xmlns:a16="http://schemas.microsoft.com/office/drawing/2014/main" id="{0B09BC26-5FB0-4A99-B996-1BB232A35CC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5" name="Lige forbindelse 314">
                <a:extLst>
                  <a:ext uri="{FF2B5EF4-FFF2-40B4-BE49-F238E27FC236}">
                    <a16:creationId xmlns:a16="http://schemas.microsoft.com/office/drawing/2014/main" id="{DDC6ADE4-559F-4C50-8193-6CE446D4712C}"/>
                  </a:ext>
                </a:extLst>
              </p:cNvPr>
              <p:cNvCxnSpPr>
                <a:cxnSpLocks/>
                <a:stCxn id="314" idx="0"/>
                <a:endCxn id="31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Lige forbindelse 315">
                <a:extLst>
                  <a:ext uri="{FF2B5EF4-FFF2-40B4-BE49-F238E27FC236}">
                    <a16:creationId xmlns:a16="http://schemas.microsoft.com/office/drawing/2014/main" id="{5DA9B54D-A880-453D-83CF-54506191F589}"/>
                  </a:ext>
                </a:extLst>
              </p:cNvPr>
              <p:cNvCxnSpPr>
                <a:cxnSpLocks/>
                <a:stCxn id="314" idx="1"/>
                <a:endCxn id="31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009C4A12-C9BB-451D-8BB0-13DB0991B5A4}"/>
                </a:ext>
              </a:extLst>
            </p:cNvPr>
            <p:cNvGrpSpPr/>
            <p:nvPr/>
          </p:nvGrpSpPr>
          <p:grpSpPr>
            <a:xfrm>
              <a:off x="5263257" y="5182532"/>
              <a:ext cx="110215" cy="202903"/>
              <a:chOff x="1758507" y="5170209"/>
              <a:chExt cx="156925" cy="285896"/>
            </a:xfrm>
          </p:grpSpPr>
          <p:sp>
            <p:nvSpPr>
              <p:cNvPr id="311" name="Rektangel 310">
                <a:extLst>
                  <a:ext uri="{FF2B5EF4-FFF2-40B4-BE49-F238E27FC236}">
                    <a16:creationId xmlns:a16="http://schemas.microsoft.com/office/drawing/2014/main" id="{75532B5E-3029-4B42-A066-2416AD8A3B91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2" name="Lige forbindelse 311">
                <a:extLst>
                  <a:ext uri="{FF2B5EF4-FFF2-40B4-BE49-F238E27FC236}">
                    <a16:creationId xmlns:a16="http://schemas.microsoft.com/office/drawing/2014/main" id="{9BCCDB01-1BFB-49CF-B51A-520C49BCB678}"/>
                  </a:ext>
                </a:extLst>
              </p:cNvPr>
              <p:cNvCxnSpPr>
                <a:cxnSpLocks/>
                <a:stCxn id="311" idx="0"/>
                <a:endCxn id="31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Lige forbindelse 312">
                <a:extLst>
                  <a:ext uri="{FF2B5EF4-FFF2-40B4-BE49-F238E27FC236}">
                    <a16:creationId xmlns:a16="http://schemas.microsoft.com/office/drawing/2014/main" id="{D9BCA93A-AADE-414E-9278-908103251C31}"/>
                  </a:ext>
                </a:extLst>
              </p:cNvPr>
              <p:cNvCxnSpPr>
                <a:cxnSpLocks/>
                <a:stCxn id="311" idx="1"/>
                <a:endCxn id="31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17F423A1-9A9F-4B15-9ADF-BB8CFC32677F}"/>
                </a:ext>
              </a:extLst>
            </p:cNvPr>
            <p:cNvGrpSpPr/>
            <p:nvPr/>
          </p:nvGrpSpPr>
          <p:grpSpPr>
            <a:xfrm>
              <a:off x="5454147" y="5182532"/>
              <a:ext cx="110215" cy="202903"/>
              <a:chOff x="1758507" y="5170209"/>
              <a:chExt cx="156925" cy="285896"/>
            </a:xfrm>
          </p:grpSpPr>
          <p:sp>
            <p:nvSpPr>
              <p:cNvPr id="308" name="Rektangel 307">
                <a:extLst>
                  <a:ext uri="{FF2B5EF4-FFF2-40B4-BE49-F238E27FC236}">
                    <a16:creationId xmlns:a16="http://schemas.microsoft.com/office/drawing/2014/main" id="{455B303B-E81B-4F77-AA14-AB08E38F55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9" name="Lige forbindelse 308">
                <a:extLst>
                  <a:ext uri="{FF2B5EF4-FFF2-40B4-BE49-F238E27FC236}">
                    <a16:creationId xmlns:a16="http://schemas.microsoft.com/office/drawing/2014/main" id="{8FCF1153-9A04-479D-8FB1-41C7337FBC89}"/>
                  </a:ext>
                </a:extLst>
              </p:cNvPr>
              <p:cNvCxnSpPr>
                <a:cxnSpLocks/>
                <a:stCxn id="308" idx="0"/>
                <a:endCxn id="30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Lige forbindelse 309">
                <a:extLst>
                  <a:ext uri="{FF2B5EF4-FFF2-40B4-BE49-F238E27FC236}">
                    <a16:creationId xmlns:a16="http://schemas.microsoft.com/office/drawing/2014/main" id="{2177F88E-4E94-46A9-9600-ACB301F3AFCD}"/>
                  </a:ext>
                </a:extLst>
              </p:cNvPr>
              <p:cNvCxnSpPr>
                <a:cxnSpLocks/>
                <a:stCxn id="308" idx="1"/>
                <a:endCxn id="30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E04E80EC-28D2-493F-8CEA-1434F2443A63}"/>
                </a:ext>
              </a:extLst>
            </p:cNvPr>
            <p:cNvGrpSpPr/>
            <p:nvPr/>
          </p:nvGrpSpPr>
          <p:grpSpPr>
            <a:xfrm>
              <a:off x="5645037" y="5182532"/>
              <a:ext cx="110215" cy="202903"/>
              <a:chOff x="1758507" y="5170209"/>
              <a:chExt cx="156925" cy="285896"/>
            </a:xfrm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563AEF8B-181D-41EE-BEF9-CCE96B0D39A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6" name="Lige forbindelse 305">
                <a:extLst>
                  <a:ext uri="{FF2B5EF4-FFF2-40B4-BE49-F238E27FC236}">
                    <a16:creationId xmlns:a16="http://schemas.microsoft.com/office/drawing/2014/main" id="{2EA82724-CCA6-4B9B-90D5-B3A86F27609F}"/>
                  </a:ext>
                </a:extLst>
              </p:cNvPr>
              <p:cNvCxnSpPr>
                <a:cxnSpLocks/>
                <a:stCxn id="305" idx="0"/>
                <a:endCxn id="30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Lige forbindelse 306">
                <a:extLst>
                  <a:ext uri="{FF2B5EF4-FFF2-40B4-BE49-F238E27FC236}">
                    <a16:creationId xmlns:a16="http://schemas.microsoft.com/office/drawing/2014/main" id="{10919813-B07B-4D1C-A15F-2257B94FB4D5}"/>
                  </a:ext>
                </a:extLst>
              </p:cNvPr>
              <p:cNvCxnSpPr>
                <a:cxnSpLocks/>
                <a:stCxn id="305" idx="1"/>
                <a:endCxn id="30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59814042-E787-4600-9CEC-F5C5A4E7BA48}"/>
                </a:ext>
              </a:extLst>
            </p:cNvPr>
            <p:cNvGrpSpPr/>
            <p:nvPr/>
          </p:nvGrpSpPr>
          <p:grpSpPr>
            <a:xfrm>
              <a:off x="5835932" y="5182532"/>
              <a:ext cx="110215" cy="202903"/>
              <a:chOff x="1758507" y="5170209"/>
              <a:chExt cx="156925" cy="285896"/>
            </a:xfrm>
          </p:grpSpPr>
          <p:sp>
            <p:nvSpPr>
              <p:cNvPr id="302" name="Rektangel 301">
                <a:extLst>
                  <a:ext uri="{FF2B5EF4-FFF2-40B4-BE49-F238E27FC236}">
                    <a16:creationId xmlns:a16="http://schemas.microsoft.com/office/drawing/2014/main" id="{C0088F5E-A0FE-4136-973E-31058339267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3" name="Lige forbindelse 302">
                <a:extLst>
                  <a:ext uri="{FF2B5EF4-FFF2-40B4-BE49-F238E27FC236}">
                    <a16:creationId xmlns:a16="http://schemas.microsoft.com/office/drawing/2014/main" id="{DA4DE5A9-D235-4751-8DE7-9C7976308B96}"/>
                  </a:ext>
                </a:extLst>
              </p:cNvPr>
              <p:cNvCxnSpPr>
                <a:cxnSpLocks/>
                <a:stCxn id="302" idx="0"/>
                <a:endCxn id="30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Lige forbindelse 303">
                <a:extLst>
                  <a:ext uri="{FF2B5EF4-FFF2-40B4-BE49-F238E27FC236}">
                    <a16:creationId xmlns:a16="http://schemas.microsoft.com/office/drawing/2014/main" id="{309316B6-D28F-460A-B24E-3CA508461FF2}"/>
                  </a:ext>
                </a:extLst>
              </p:cNvPr>
              <p:cNvCxnSpPr>
                <a:cxnSpLocks/>
                <a:stCxn id="302" idx="1"/>
                <a:endCxn id="30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682E3209-52BB-4273-8C79-018343FB4BC3}"/>
                </a:ext>
              </a:extLst>
            </p:cNvPr>
            <p:cNvGrpSpPr/>
            <p:nvPr/>
          </p:nvGrpSpPr>
          <p:grpSpPr>
            <a:xfrm>
              <a:off x="1827227" y="5428729"/>
              <a:ext cx="110215" cy="202903"/>
              <a:chOff x="1758507" y="5170209"/>
              <a:chExt cx="156925" cy="285896"/>
            </a:xfrm>
          </p:grpSpPr>
          <p:sp>
            <p:nvSpPr>
              <p:cNvPr id="299" name="Rektangel 298">
                <a:extLst>
                  <a:ext uri="{FF2B5EF4-FFF2-40B4-BE49-F238E27FC236}">
                    <a16:creationId xmlns:a16="http://schemas.microsoft.com/office/drawing/2014/main" id="{A5032AAF-A0F0-42A1-946E-3DA60E802B6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0" name="Lige forbindelse 299">
                <a:extLst>
                  <a:ext uri="{FF2B5EF4-FFF2-40B4-BE49-F238E27FC236}">
                    <a16:creationId xmlns:a16="http://schemas.microsoft.com/office/drawing/2014/main" id="{EE8C95A7-0405-416B-BA71-648E9B791BCB}"/>
                  </a:ext>
                </a:extLst>
              </p:cNvPr>
              <p:cNvCxnSpPr>
                <a:cxnSpLocks/>
                <a:stCxn id="299" idx="0"/>
                <a:endCxn id="29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Lige forbindelse 300">
                <a:extLst>
                  <a:ext uri="{FF2B5EF4-FFF2-40B4-BE49-F238E27FC236}">
                    <a16:creationId xmlns:a16="http://schemas.microsoft.com/office/drawing/2014/main" id="{8A8B0756-4C4E-4AFA-88FB-51656B293E89}"/>
                  </a:ext>
                </a:extLst>
              </p:cNvPr>
              <p:cNvCxnSpPr>
                <a:cxnSpLocks/>
                <a:stCxn id="299" idx="1"/>
                <a:endCxn id="29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9A6CE329-D4F0-4C5D-A55B-48321556BF21}"/>
                </a:ext>
              </a:extLst>
            </p:cNvPr>
            <p:cNvGrpSpPr/>
            <p:nvPr/>
          </p:nvGrpSpPr>
          <p:grpSpPr>
            <a:xfrm>
              <a:off x="2018117" y="5428729"/>
              <a:ext cx="110215" cy="202903"/>
              <a:chOff x="1758507" y="5170209"/>
              <a:chExt cx="156925" cy="285896"/>
            </a:xfrm>
          </p:grpSpPr>
          <p:sp>
            <p:nvSpPr>
              <p:cNvPr id="296" name="Rektangel 295">
                <a:extLst>
                  <a:ext uri="{FF2B5EF4-FFF2-40B4-BE49-F238E27FC236}">
                    <a16:creationId xmlns:a16="http://schemas.microsoft.com/office/drawing/2014/main" id="{8F15B4D8-4A38-471C-B3E4-6AAB47FD7BE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7" name="Lige forbindelse 296">
                <a:extLst>
                  <a:ext uri="{FF2B5EF4-FFF2-40B4-BE49-F238E27FC236}">
                    <a16:creationId xmlns:a16="http://schemas.microsoft.com/office/drawing/2014/main" id="{E40D968A-A557-4486-9D71-C6C513DCE3DE}"/>
                  </a:ext>
                </a:extLst>
              </p:cNvPr>
              <p:cNvCxnSpPr>
                <a:cxnSpLocks/>
                <a:stCxn id="296" idx="0"/>
                <a:endCxn id="29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Lige forbindelse 297">
                <a:extLst>
                  <a:ext uri="{FF2B5EF4-FFF2-40B4-BE49-F238E27FC236}">
                    <a16:creationId xmlns:a16="http://schemas.microsoft.com/office/drawing/2014/main" id="{1E1DF57A-D8A9-42EA-BC33-953DCE4F40DF}"/>
                  </a:ext>
                </a:extLst>
              </p:cNvPr>
              <p:cNvCxnSpPr>
                <a:cxnSpLocks/>
                <a:stCxn id="296" idx="1"/>
                <a:endCxn id="29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301B4DF0-2B8D-45A7-9F3B-CB7723345E38}"/>
                </a:ext>
              </a:extLst>
            </p:cNvPr>
            <p:cNvGrpSpPr/>
            <p:nvPr/>
          </p:nvGrpSpPr>
          <p:grpSpPr>
            <a:xfrm>
              <a:off x="2209008" y="5428729"/>
              <a:ext cx="110215" cy="202903"/>
              <a:chOff x="1758507" y="5170209"/>
              <a:chExt cx="156925" cy="285896"/>
            </a:xfrm>
          </p:grpSpPr>
          <p:sp>
            <p:nvSpPr>
              <p:cNvPr id="293" name="Rektangel 292">
                <a:extLst>
                  <a:ext uri="{FF2B5EF4-FFF2-40B4-BE49-F238E27FC236}">
                    <a16:creationId xmlns:a16="http://schemas.microsoft.com/office/drawing/2014/main" id="{2A7351DF-B6E9-4B4E-8206-EFF2CD840CF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4" name="Lige forbindelse 293">
                <a:extLst>
                  <a:ext uri="{FF2B5EF4-FFF2-40B4-BE49-F238E27FC236}">
                    <a16:creationId xmlns:a16="http://schemas.microsoft.com/office/drawing/2014/main" id="{B001B7A0-E157-4E67-9D07-BE3DFFCCC42E}"/>
                  </a:ext>
                </a:extLst>
              </p:cNvPr>
              <p:cNvCxnSpPr>
                <a:cxnSpLocks/>
                <a:stCxn id="293" idx="0"/>
                <a:endCxn id="29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Lige forbindelse 294">
                <a:extLst>
                  <a:ext uri="{FF2B5EF4-FFF2-40B4-BE49-F238E27FC236}">
                    <a16:creationId xmlns:a16="http://schemas.microsoft.com/office/drawing/2014/main" id="{E56DEBD1-3754-4490-9EF1-8E4A4A5C4E3E}"/>
                  </a:ext>
                </a:extLst>
              </p:cNvPr>
              <p:cNvCxnSpPr>
                <a:cxnSpLocks/>
                <a:stCxn id="293" idx="1"/>
                <a:endCxn id="29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CAFCB08F-E54A-4120-A0AC-79CB87D75CC5}"/>
                </a:ext>
              </a:extLst>
            </p:cNvPr>
            <p:cNvGrpSpPr/>
            <p:nvPr/>
          </p:nvGrpSpPr>
          <p:grpSpPr>
            <a:xfrm>
              <a:off x="2399898" y="5428729"/>
              <a:ext cx="110215" cy="202903"/>
              <a:chOff x="1758507" y="5170209"/>
              <a:chExt cx="156925" cy="285896"/>
            </a:xfrm>
          </p:grpSpPr>
          <p:sp>
            <p:nvSpPr>
              <p:cNvPr id="290" name="Rektangel 289">
                <a:extLst>
                  <a:ext uri="{FF2B5EF4-FFF2-40B4-BE49-F238E27FC236}">
                    <a16:creationId xmlns:a16="http://schemas.microsoft.com/office/drawing/2014/main" id="{BCE82CF6-8499-422F-864D-5528EB01BBE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1" name="Lige forbindelse 290">
                <a:extLst>
                  <a:ext uri="{FF2B5EF4-FFF2-40B4-BE49-F238E27FC236}">
                    <a16:creationId xmlns:a16="http://schemas.microsoft.com/office/drawing/2014/main" id="{E7A51565-8A44-488F-A651-F41BCD822D52}"/>
                  </a:ext>
                </a:extLst>
              </p:cNvPr>
              <p:cNvCxnSpPr>
                <a:cxnSpLocks/>
                <a:stCxn id="290" idx="0"/>
                <a:endCxn id="29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Lige forbindelse 291">
                <a:extLst>
                  <a:ext uri="{FF2B5EF4-FFF2-40B4-BE49-F238E27FC236}">
                    <a16:creationId xmlns:a16="http://schemas.microsoft.com/office/drawing/2014/main" id="{DFDF75B5-C6F2-4D6D-BE09-56C880085694}"/>
                  </a:ext>
                </a:extLst>
              </p:cNvPr>
              <p:cNvCxnSpPr>
                <a:cxnSpLocks/>
                <a:stCxn id="290" idx="1"/>
                <a:endCxn id="29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8616F704-C491-4EC1-A99C-C83FCEA135F5}"/>
                </a:ext>
              </a:extLst>
            </p:cNvPr>
            <p:cNvGrpSpPr/>
            <p:nvPr/>
          </p:nvGrpSpPr>
          <p:grpSpPr>
            <a:xfrm>
              <a:off x="2590789" y="5428729"/>
              <a:ext cx="110215" cy="202903"/>
              <a:chOff x="1758507" y="5170209"/>
              <a:chExt cx="156925" cy="285896"/>
            </a:xfrm>
          </p:grpSpPr>
          <p:sp>
            <p:nvSpPr>
              <p:cNvPr id="287" name="Rektangel 286">
                <a:extLst>
                  <a:ext uri="{FF2B5EF4-FFF2-40B4-BE49-F238E27FC236}">
                    <a16:creationId xmlns:a16="http://schemas.microsoft.com/office/drawing/2014/main" id="{B889F749-01E3-4C23-BC1F-19A2724AAFE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8" name="Lige forbindelse 287">
                <a:extLst>
                  <a:ext uri="{FF2B5EF4-FFF2-40B4-BE49-F238E27FC236}">
                    <a16:creationId xmlns:a16="http://schemas.microsoft.com/office/drawing/2014/main" id="{0D724A3E-6F3F-40FD-93E1-9C827E054C0B}"/>
                  </a:ext>
                </a:extLst>
              </p:cNvPr>
              <p:cNvCxnSpPr>
                <a:cxnSpLocks/>
                <a:stCxn id="287" idx="0"/>
                <a:endCxn id="28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Lige forbindelse 288">
                <a:extLst>
                  <a:ext uri="{FF2B5EF4-FFF2-40B4-BE49-F238E27FC236}">
                    <a16:creationId xmlns:a16="http://schemas.microsoft.com/office/drawing/2014/main" id="{386ACCF6-0C2E-470C-93D5-F5593A91B2AE}"/>
                  </a:ext>
                </a:extLst>
              </p:cNvPr>
              <p:cNvCxnSpPr>
                <a:cxnSpLocks/>
                <a:stCxn id="287" idx="1"/>
                <a:endCxn id="28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B6409CB9-7800-4DAE-A3D7-3E6CD68062B9}"/>
                </a:ext>
              </a:extLst>
            </p:cNvPr>
            <p:cNvGrpSpPr/>
            <p:nvPr/>
          </p:nvGrpSpPr>
          <p:grpSpPr>
            <a:xfrm>
              <a:off x="2781680" y="5428729"/>
              <a:ext cx="110215" cy="202903"/>
              <a:chOff x="1758507" y="5170209"/>
              <a:chExt cx="156925" cy="285896"/>
            </a:xfrm>
          </p:grpSpPr>
          <p:sp>
            <p:nvSpPr>
              <p:cNvPr id="284" name="Rektangel 283">
                <a:extLst>
                  <a:ext uri="{FF2B5EF4-FFF2-40B4-BE49-F238E27FC236}">
                    <a16:creationId xmlns:a16="http://schemas.microsoft.com/office/drawing/2014/main" id="{8801A58F-930B-4576-BBBA-0B2FC1D1AE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5" name="Lige forbindelse 284">
                <a:extLst>
                  <a:ext uri="{FF2B5EF4-FFF2-40B4-BE49-F238E27FC236}">
                    <a16:creationId xmlns:a16="http://schemas.microsoft.com/office/drawing/2014/main" id="{F2B4BA4E-323A-49BB-8CB5-0AE696B2E776}"/>
                  </a:ext>
                </a:extLst>
              </p:cNvPr>
              <p:cNvCxnSpPr>
                <a:cxnSpLocks/>
                <a:stCxn id="284" idx="0"/>
                <a:endCxn id="28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Lige forbindelse 285">
                <a:extLst>
                  <a:ext uri="{FF2B5EF4-FFF2-40B4-BE49-F238E27FC236}">
                    <a16:creationId xmlns:a16="http://schemas.microsoft.com/office/drawing/2014/main" id="{DC18E852-84FA-4E1E-844C-8CD6F32BF111}"/>
                  </a:ext>
                </a:extLst>
              </p:cNvPr>
              <p:cNvCxnSpPr>
                <a:cxnSpLocks/>
                <a:stCxn id="284" idx="1"/>
                <a:endCxn id="28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0755FBE-7E3B-4A02-A07B-D2C535492C7A}"/>
                </a:ext>
              </a:extLst>
            </p:cNvPr>
            <p:cNvGrpSpPr/>
            <p:nvPr/>
          </p:nvGrpSpPr>
          <p:grpSpPr>
            <a:xfrm>
              <a:off x="2972570" y="5428729"/>
              <a:ext cx="110215" cy="202903"/>
              <a:chOff x="1758507" y="5170209"/>
              <a:chExt cx="156925" cy="285896"/>
            </a:xfrm>
          </p:grpSpPr>
          <p:sp>
            <p:nvSpPr>
              <p:cNvPr id="281" name="Rektangel 280">
                <a:extLst>
                  <a:ext uri="{FF2B5EF4-FFF2-40B4-BE49-F238E27FC236}">
                    <a16:creationId xmlns:a16="http://schemas.microsoft.com/office/drawing/2014/main" id="{8C42747F-239A-4D30-AEC6-9885894DA17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2" name="Lige forbindelse 281">
                <a:extLst>
                  <a:ext uri="{FF2B5EF4-FFF2-40B4-BE49-F238E27FC236}">
                    <a16:creationId xmlns:a16="http://schemas.microsoft.com/office/drawing/2014/main" id="{88AB354A-477A-4962-BC2E-CEE1DEB34B4E}"/>
                  </a:ext>
                </a:extLst>
              </p:cNvPr>
              <p:cNvCxnSpPr>
                <a:cxnSpLocks/>
                <a:stCxn id="281" idx="0"/>
                <a:endCxn id="28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Lige forbindelse 282">
                <a:extLst>
                  <a:ext uri="{FF2B5EF4-FFF2-40B4-BE49-F238E27FC236}">
                    <a16:creationId xmlns:a16="http://schemas.microsoft.com/office/drawing/2014/main" id="{28A5562F-7502-4F68-8F1F-4AF8079B2136}"/>
                  </a:ext>
                </a:extLst>
              </p:cNvPr>
              <p:cNvCxnSpPr>
                <a:cxnSpLocks/>
                <a:stCxn id="281" idx="1"/>
                <a:endCxn id="28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1B2478F-4A20-4A8E-B9D7-70D9CE848D87}"/>
                </a:ext>
              </a:extLst>
            </p:cNvPr>
            <p:cNvGrpSpPr/>
            <p:nvPr/>
          </p:nvGrpSpPr>
          <p:grpSpPr>
            <a:xfrm>
              <a:off x="3163460" y="5428729"/>
              <a:ext cx="110215" cy="202903"/>
              <a:chOff x="1758507" y="5170209"/>
              <a:chExt cx="156925" cy="285896"/>
            </a:xfrm>
          </p:grpSpPr>
          <p:sp>
            <p:nvSpPr>
              <p:cNvPr id="278" name="Rektangel 277">
                <a:extLst>
                  <a:ext uri="{FF2B5EF4-FFF2-40B4-BE49-F238E27FC236}">
                    <a16:creationId xmlns:a16="http://schemas.microsoft.com/office/drawing/2014/main" id="{9AA4FAF0-FFFB-4F19-9779-A57CF65C583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9" name="Lige forbindelse 278">
                <a:extLst>
                  <a:ext uri="{FF2B5EF4-FFF2-40B4-BE49-F238E27FC236}">
                    <a16:creationId xmlns:a16="http://schemas.microsoft.com/office/drawing/2014/main" id="{E54953B6-73C9-419C-8151-305CE8C95EA3}"/>
                  </a:ext>
                </a:extLst>
              </p:cNvPr>
              <p:cNvCxnSpPr>
                <a:cxnSpLocks/>
                <a:stCxn id="278" idx="0"/>
                <a:endCxn id="27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Lige forbindelse 279">
                <a:extLst>
                  <a:ext uri="{FF2B5EF4-FFF2-40B4-BE49-F238E27FC236}">
                    <a16:creationId xmlns:a16="http://schemas.microsoft.com/office/drawing/2014/main" id="{6F739215-E3B9-4643-A932-9DC29A6E3B1A}"/>
                  </a:ext>
                </a:extLst>
              </p:cNvPr>
              <p:cNvCxnSpPr>
                <a:cxnSpLocks/>
                <a:stCxn id="278" idx="1"/>
                <a:endCxn id="27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316E171A-7C8C-49FC-9785-8AF9C9FD8F9A}"/>
                </a:ext>
              </a:extLst>
            </p:cNvPr>
            <p:cNvGrpSpPr/>
            <p:nvPr/>
          </p:nvGrpSpPr>
          <p:grpSpPr>
            <a:xfrm>
              <a:off x="3354351" y="5428729"/>
              <a:ext cx="110215" cy="202903"/>
              <a:chOff x="1758507" y="5170209"/>
              <a:chExt cx="156925" cy="285896"/>
            </a:xfrm>
          </p:grpSpPr>
          <p:sp>
            <p:nvSpPr>
              <p:cNvPr id="275" name="Rektangel 274">
                <a:extLst>
                  <a:ext uri="{FF2B5EF4-FFF2-40B4-BE49-F238E27FC236}">
                    <a16:creationId xmlns:a16="http://schemas.microsoft.com/office/drawing/2014/main" id="{B89FAB74-DFDC-45DA-A449-D8F50D4214A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6" name="Lige forbindelse 275">
                <a:extLst>
                  <a:ext uri="{FF2B5EF4-FFF2-40B4-BE49-F238E27FC236}">
                    <a16:creationId xmlns:a16="http://schemas.microsoft.com/office/drawing/2014/main" id="{85FA33B7-8A13-49A4-AA4B-A1B626CBF141}"/>
                  </a:ext>
                </a:extLst>
              </p:cNvPr>
              <p:cNvCxnSpPr>
                <a:cxnSpLocks/>
                <a:stCxn id="275" idx="0"/>
                <a:endCxn id="27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Lige forbindelse 276">
                <a:extLst>
                  <a:ext uri="{FF2B5EF4-FFF2-40B4-BE49-F238E27FC236}">
                    <a16:creationId xmlns:a16="http://schemas.microsoft.com/office/drawing/2014/main" id="{B7009856-B685-40B4-A590-90AF34778D91}"/>
                  </a:ext>
                </a:extLst>
              </p:cNvPr>
              <p:cNvCxnSpPr>
                <a:cxnSpLocks/>
                <a:stCxn id="275" idx="1"/>
                <a:endCxn id="27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607483BC-E15A-4593-9805-647ACB7A0912}"/>
                </a:ext>
              </a:extLst>
            </p:cNvPr>
            <p:cNvGrpSpPr/>
            <p:nvPr/>
          </p:nvGrpSpPr>
          <p:grpSpPr>
            <a:xfrm>
              <a:off x="3545241" y="5428729"/>
              <a:ext cx="110215" cy="202903"/>
              <a:chOff x="1758507" y="5170209"/>
              <a:chExt cx="156925" cy="285896"/>
            </a:xfrm>
          </p:grpSpPr>
          <p:sp>
            <p:nvSpPr>
              <p:cNvPr id="272" name="Rektangel 271">
                <a:extLst>
                  <a:ext uri="{FF2B5EF4-FFF2-40B4-BE49-F238E27FC236}">
                    <a16:creationId xmlns:a16="http://schemas.microsoft.com/office/drawing/2014/main" id="{080041B2-E1E4-483A-ACF8-3D3CDA57BAC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3" name="Lige forbindelse 272">
                <a:extLst>
                  <a:ext uri="{FF2B5EF4-FFF2-40B4-BE49-F238E27FC236}">
                    <a16:creationId xmlns:a16="http://schemas.microsoft.com/office/drawing/2014/main" id="{B52C2E6C-2D63-4629-8C37-FDFE28795681}"/>
                  </a:ext>
                </a:extLst>
              </p:cNvPr>
              <p:cNvCxnSpPr>
                <a:cxnSpLocks/>
                <a:stCxn id="272" idx="0"/>
                <a:endCxn id="27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Lige forbindelse 273">
                <a:extLst>
                  <a:ext uri="{FF2B5EF4-FFF2-40B4-BE49-F238E27FC236}">
                    <a16:creationId xmlns:a16="http://schemas.microsoft.com/office/drawing/2014/main" id="{00523520-3BFB-41E1-A2D0-D2AECA37BBE9}"/>
                  </a:ext>
                </a:extLst>
              </p:cNvPr>
              <p:cNvCxnSpPr>
                <a:cxnSpLocks/>
                <a:stCxn id="272" idx="1"/>
                <a:endCxn id="27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37C04FA3-A8E6-4477-B3CE-BB2FFDA8229E}"/>
                </a:ext>
              </a:extLst>
            </p:cNvPr>
            <p:cNvGrpSpPr/>
            <p:nvPr/>
          </p:nvGrpSpPr>
          <p:grpSpPr>
            <a:xfrm>
              <a:off x="3736132" y="5428729"/>
              <a:ext cx="110215" cy="202903"/>
              <a:chOff x="1758507" y="5170209"/>
              <a:chExt cx="156925" cy="285896"/>
            </a:xfrm>
          </p:grpSpPr>
          <p:sp>
            <p:nvSpPr>
              <p:cNvPr id="269" name="Rektangel 268">
                <a:extLst>
                  <a:ext uri="{FF2B5EF4-FFF2-40B4-BE49-F238E27FC236}">
                    <a16:creationId xmlns:a16="http://schemas.microsoft.com/office/drawing/2014/main" id="{F4D79E62-BB38-419A-BED7-01262F7A192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0" name="Lige forbindelse 269">
                <a:extLst>
                  <a:ext uri="{FF2B5EF4-FFF2-40B4-BE49-F238E27FC236}">
                    <a16:creationId xmlns:a16="http://schemas.microsoft.com/office/drawing/2014/main" id="{3C6168A2-4768-4B84-A69F-30EE32BE58BF}"/>
                  </a:ext>
                </a:extLst>
              </p:cNvPr>
              <p:cNvCxnSpPr>
                <a:cxnSpLocks/>
                <a:stCxn id="269" idx="0"/>
                <a:endCxn id="26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Lige forbindelse 270">
                <a:extLst>
                  <a:ext uri="{FF2B5EF4-FFF2-40B4-BE49-F238E27FC236}">
                    <a16:creationId xmlns:a16="http://schemas.microsoft.com/office/drawing/2014/main" id="{2455A280-CF7B-4AFD-9F6E-FB4F2E8E56C1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4E9EBFB8-2D81-408A-B065-611161BC5D2E}"/>
                </a:ext>
              </a:extLst>
            </p:cNvPr>
            <p:cNvGrpSpPr/>
            <p:nvPr/>
          </p:nvGrpSpPr>
          <p:grpSpPr>
            <a:xfrm>
              <a:off x="3927023" y="5428729"/>
              <a:ext cx="110215" cy="202903"/>
              <a:chOff x="1758507" y="5170209"/>
              <a:chExt cx="156925" cy="285896"/>
            </a:xfrm>
          </p:grpSpPr>
          <p:sp>
            <p:nvSpPr>
              <p:cNvPr id="266" name="Rektangel 265">
                <a:extLst>
                  <a:ext uri="{FF2B5EF4-FFF2-40B4-BE49-F238E27FC236}">
                    <a16:creationId xmlns:a16="http://schemas.microsoft.com/office/drawing/2014/main" id="{68D7DA9E-4CDF-4DC0-B947-9735ABF1FBE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7" name="Lige forbindelse 266">
                <a:extLst>
                  <a:ext uri="{FF2B5EF4-FFF2-40B4-BE49-F238E27FC236}">
                    <a16:creationId xmlns:a16="http://schemas.microsoft.com/office/drawing/2014/main" id="{2FB22E4E-1E8A-47F4-959E-D1A1BC931720}"/>
                  </a:ext>
                </a:extLst>
              </p:cNvPr>
              <p:cNvCxnSpPr>
                <a:cxnSpLocks/>
                <a:stCxn id="266" idx="0"/>
                <a:endCxn id="26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Lige forbindelse 267">
                <a:extLst>
                  <a:ext uri="{FF2B5EF4-FFF2-40B4-BE49-F238E27FC236}">
                    <a16:creationId xmlns:a16="http://schemas.microsoft.com/office/drawing/2014/main" id="{AEE204B7-9A75-4FC4-A9AC-7159B5115EED}"/>
                  </a:ext>
                </a:extLst>
              </p:cNvPr>
              <p:cNvCxnSpPr>
                <a:cxnSpLocks/>
                <a:stCxn id="266" idx="1"/>
                <a:endCxn id="26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09F6641-E049-4EDB-8D68-0148EDFBAFA9}"/>
                </a:ext>
              </a:extLst>
            </p:cNvPr>
            <p:cNvGrpSpPr/>
            <p:nvPr/>
          </p:nvGrpSpPr>
          <p:grpSpPr>
            <a:xfrm>
              <a:off x="4117913" y="5428729"/>
              <a:ext cx="110215" cy="202903"/>
              <a:chOff x="1758507" y="5170209"/>
              <a:chExt cx="156925" cy="285896"/>
            </a:xfrm>
          </p:grpSpPr>
          <p:sp>
            <p:nvSpPr>
              <p:cNvPr id="263" name="Rektangel 262">
                <a:extLst>
                  <a:ext uri="{FF2B5EF4-FFF2-40B4-BE49-F238E27FC236}">
                    <a16:creationId xmlns:a16="http://schemas.microsoft.com/office/drawing/2014/main" id="{44D94932-69CE-4E1A-88DD-1315638D93B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4" name="Lige forbindelse 263">
                <a:extLst>
                  <a:ext uri="{FF2B5EF4-FFF2-40B4-BE49-F238E27FC236}">
                    <a16:creationId xmlns:a16="http://schemas.microsoft.com/office/drawing/2014/main" id="{41ECF9EE-DB08-4947-A27E-44743062AA67}"/>
                  </a:ext>
                </a:extLst>
              </p:cNvPr>
              <p:cNvCxnSpPr>
                <a:cxnSpLocks/>
                <a:stCxn id="263" idx="0"/>
                <a:endCxn id="26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Lige forbindelse 264">
                <a:extLst>
                  <a:ext uri="{FF2B5EF4-FFF2-40B4-BE49-F238E27FC236}">
                    <a16:creationId xmlns:a16="http://schemas.microsoft.com/office/drawing/2014/main" id="{1EDC328A-8E3E-46F3-8F1C-ECFD318A4293}"/>
                  </a:ext>
                </a:extLst>
              </p:cNvPr>
              <p:cNvCxnSpPr>
                <a:cxnSpLocks/>
                <a:stCxn id="263" idx="1"/>
                <a:endCxn id="26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408147F0-B603-415D-AB0F-55EE5BF9175C}"/>
                </a:ext>
              </a:extLst>
            </p:cNvPr>
            <p:cNvGrpSpPr/>
            <p:nvPr/>
          </p:nvGrpSpPr>
          <p:grpSpPr>
            <a:xfrm>
              <a:off x="4308804" y="5428729"/>
              <a:ext cx="110215" cy="202903"/>
              <a:chOff x="1758507" y="5170209"/>
              <a:chExt cx="156925" cy="285896"/>
            </a:xfrm>
          </p:grpSpPr>
          <p:sp>
            <p:nvSpPr>
              <p:cNvPr id="260" name="Rektangel 259">
                <a:extLst>
                  <a:ext uri="{FF2B5EF4-FFF2-40B4-BE49-F238E27FC236}">
                    <a16:creationId xmlns:a16="http://schemas.microsoft.com/office/drawing/2014/main" id="{F702CC43-BBBC-44E7-B673-C538BAA7C6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1" name="Lige forbindelse 260">
                <a:extLst>
                  <a:ext uri="{FF2B5EF4-FFF2-40B4-BE49-F238E27FC236}">
                    <a16:creationId xmlns:a16="http://schemas.microsoft.com/office/drawing/2014/main" id="{0E124B89-4291-496A-986C-4DD61DA7BE31}"/>
                  </a:ext>
                </a:extLst>
              </p:cNvPr>
              <p:cNvCxnSpPr>
                <a:cxnSpLocks/>
                <a:stCxn id="260" idx="0"/>
                <a:endCxn id="26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Lige forbindelse 261">
                <a:extLst>
                  <a:ext uri="{FF2B5EF4-FFF2-40B4-BE49-F238E27FC236}">
                    <a16:creationId xmlns:a16="http://schemas.microsoft.com/office/drawing/2014/main" id="{C2AB6B66-1157-441E-BE54-4A1BBAAEB5E7}"/>
                  </a:ext>
                </a:extLst>
              </p:cNvPr>
              <p:cNvCxnSpPr>
                <a:cxnSpLocks/>
                <a:stCxn id="260" idx="1"/>
                <a:endCxn id="26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A253DD68-0A97-4F52-A2D8-D2EF4D65DB9D}"/>
                </a:ext>
              </a:extLst>
            </p:cNvPr>
            <p:cNvGrpSpPr/>
            <p:nvPr/>
          </p:nvGrpSpPr>
          <p:grpSpPr>
            <a:xfrm>
              <a:off x="4499694" y="5428729"/>
              <a:ext cx="110215" cy="202903"/>
              <a:chOff x="1758507" y="5170209"/>
              <a:chExt cx="156925" cy="285896"/>
            </a:xfrm>
          </p:grpSpPr>
          <p:sp>
            <p:nvSpPr>
              <p:cNvPr id="257" name="Rektangel 256">
                <a:extLst>
                  <a:ext uri="{FF2B5EF4-FFF2-40B4-BE49-F238E27FC236}">
                    <a16:creationId xmlns:a16="http://schemas.microsoft.com/office/drawing/2014/main" id="{014FCC86-CA4B-4F6A-A89D-585FCC7937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8" name="Lige forbindelse 257">
                <a:extLst>
                  <a:ext uri="{FF2B5EF4-FFF2-40B4-BE49-F238E27FC236}">
                    <a16:creationId xmlns:a16="http://schemas.microsoft.com/office/drawing/2014/main" id="{1BE36404-A093-4B87-AD47-32678D3EF3F1}"/>
                  </a:ext>
                </a:extLst>
              </p:cNvPr>
              <p:cNvCxnSpPr>
                <a:cxnSpLocks/>
                <a:stCxn id="257" idx="0"/>
                <a:endCxn id="25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Lige forbindelse 258">
                <a:extLst>
                  <a:ext uri="{FF2B5EF4-FFF2-40B4-BE49-F238E27FC236}">
                    <a16:creationId xmlns:a16="http://schemas.microsoft.com/office/drawing/2014/main" id="{01669C7B-38B7-4674-AE48-9AF5E5240BFA}"/>
                  </a:ext>
                </a:extLst>
              </p:cNvPr>
              <p:cNvCxnSpPr>
                <a:cxnSpLocks/>
                <a:stCxn id="257" idx="1"/>
                <a:endCxn id="25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949EA370-43C0-47DC-93C2-DFFFB5C617D7}"/>
                </a:ext>
              </a:extLst>
            </p:cNvPr>
            <p:cNvGrpSpPr/>
            <p:nvPr/>
          </p:nvGrpSpPr>
          <p:grpSpPr>
            <a:xfrm>
              <a:off x="4690585" y="5428729"/>
              <a:ext cx="110215" cy="202903"/>
              <a:chOff x="1758507" y="5170209"/>
              <a:chExt cx="156925" cy="285896"/>
            </a:xfrm>
          </p:grpSpPr>
          <p:sp>
            <p:nvSpPr>
              <p:cNvPr id="254" name="Rektangel 253">
                <a:extLst>
                  <a:ext uri="{FF2B5EF4-FFF2-40B4-BE49-F238E27FC236}">
                    <a16:creationId xmlns:a16="http://schemas.microsoft.com/office/drawing/2014/main" id="{748C2C8A-A0FB-469C-A1D6-55F15F5739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5" name="Lige forbindelse 254">
                <a:extLst>
                  <a:ext uri="{FF2B5EF4-FFF2-40B4-BE49-F238E27FC236}">
                    <a16:creationId xmlns:a16="http://schemas.microsoft.com/office/drawing/2014/main" id="{261D87D5-1FB0-4C9A-AEDB-04031D648D89}"/>
                  </a:ext>
                </a:extLst>
              </p:cNvPr>
              <p:cNvCxnSpPr>
                <a:cxnSpLocks/>
                <a:stCxn id="254" idx="0"/>
                <a:endCxn id="25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Lige forbindelse 255">
                <a:extLst>
                  <a:ext uri="{FF2B5EF4-FFF2-40B4-BE49-F238E27FC236}">
                    <a16:creationId xmlns:a16="http://schemas.microsoft.com/office/drawing/2014/main" id="{7E784230-A1C3-4F8A-9293-7382FED03F13}"/>
                  </a:ext>
                </a:extLst>
              </p:cNvPr>
              <p:cNvCxnSpPr>
                <a:cxnSpLocks/>
                <a:stCxn id="254" idx="1"/>
                <a:endCxn id="25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8570B52D-BCB6-4D9E-9590-DF7379301175}"/>
                </a:ext>
              </a:extLst>
            </p:cNvPr>
            <p:cNvGrpSpPr/>
            <p:nvPr/>
          </p:nvGrpSpPr>
          <p:grpSpPr>
            <a:xfrm>
              <a:off x="4881475" y="5428729"/>
              <a:ext cx="110215" cy="202903"/>
              <a:chOff x="1758507" y="5170209"/>
              <a:chExt cx="156925" cy="285896"/>
            </a:xfrm>
          </p:grpSpPr>
          <p:sp>
            <p:nvSpPr>
              <p:cNvPr id="251" name="Rektangel 250">
                <a:extLst>
                  <a:ext uri="{FF2B5EF4-FFF2-40B4-BE49-F238E27FC236}">
                    <a16:creationId xmlns:a16="http://schemas.microsoft.com/office/drawing/2014/main" id="{7205E8A9-1570-4323-A7FA-211F7E5D3F4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2" name="Lige forbindelse 251">
                <a:extLst>
                  <a:ext uri="{FF2B5EF4-FFF2-40B4-BE49-F238E27FC236}">
                    <a16:creationId xmlns:a16="http://schemas.microsoft.com/office/drawing/2014/main" id="{39081F67-6FF9-40C8-9779-9CDA215C5AFF}"/>
                  </a:ext>
                </a:extLst>
              </p:cNvPr>
              <p:cNvCxnSpPr>
                <a:cxnSpLocks/>
                <a:stCxn id="251" idx="0"/>
                <a:endCxn id="25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Lige forbindelse 252">
                <a:extLst>
                  <a:ext uri="{FF2B5EF4-FFF2-40B4-BE49-F238E27FC236}">
                    <a16:creationId xmlns:a16="http://schemas.microsoft.com/office/drawing/2014/main" id="{E4037E75-5EE3-4B41-8A44-3561DA1F6C64}"/>
                  </a:ext>
                </a:extLst>
              </p:cNvPr>
              <p:cNvCxnSpPr>
                <a:cxnSpLocks/>
                <a:stCxn id="251" idx="1"/>
                <a:endCxn id="25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e 61">
              <a:extLst>
                <a:ext uri="{FF2B5EF4-FFF2-40B4-BE49-F238E27FC236}">
                  <a16:creationId xmlns:a16="http://schemas.microsoft.com/office/drawing/2014/main" id="{BA45D308-1B4E-47C8-BABD-CF4C7E00A4EA}"/>
                </a:ext>
              </a:extLst>
            </p:cNvPr>
            <p:cNvGrpSpPr/>
            <p:nvPr/>
          </p:nvGrpSpPr>
          <p:grpSpPr>
            <a:xfrm>
              <a:off x="5072366" y="5428729"/>
              <a:ext cx="110215" cy="202903"/>
              <a:chOff x="1758507" y="5170209"/>
              <a:chExt cx="156925" cy="285896"/>
            </a:xfrm>
          </p:grpSpPr>
          <p:sp>
            <p:nvSpPr>
              <p:cNvPr id="248" name="Rektangel 247">
                <a:extLst>
                  <a:ext uri="{FF2B5EF4-FFF2-40B4-BE49-F238E27FC236}">
                    <a16:creationId xmlns:a16="http://schemas.microsoft.com/office/drawing/2014/main" id="{2CE4E9A1-D324-4C9E-AE3F-D757F88E518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9" name="Lige forbindelse 248">
                <a:extLst>
                  <a:ext uri="{FF2B5EF4-FFF2-40B4-BE49-F238E27FC236}">
                    <a16:creationId xmlns:a16="http://schemas.microsoft.com/office/drawing/2014/main" id="{5EB45B06-87BC-470E-A072-92979FB90DC5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Lige forbindelse 249">
                <a:extLst>
                  <a:ext uri="{FF2B5EF4-FFF2-40B4-BE49-F238E27FC236}">
                    <a16:creationId xmlns:a16="http://schemas.microsoft.com/office/drawing/2014/main" id="{E4956A4D-40CE-4574-8DD2-2589B00AF601}"/>
                  </a:ext>
                </a:extLst>
              </p:cNvPr>
              <p:cNvCxnSpPr>
                <a:cxnSpLocks/>
                <a:stCxn id="248" idx="1"/>
                <a:endCxn id="24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A4E68C0A-2F7A-4FDC-9586-218ED8BE1A98}"/>
                </a:ext>
              </a:extLst>
            </p:cNvPr>
            <p:cNvGrpSpPr/>
            <p:nvPr/>
          </p:nvGrpSpPr>
          <p:grpSpPr>
            <a:xfrm>
              <a:off x="5263257" y="5428729"/>
              <a:ext cx="110215" cy="202903"/>
              <a:chOff x="1758507" y="5170209"/>
              <a:chExt cx="156925" cy="285896"/>
            </a:xfrm>
          </p:grpSpPr>
          <p:sp>
            <p:nvSpPr>
              <p:cNvPr id="245" name="Rektangel 244">
                <a:extLst>
                  <a:ext uri="{FF2B5EF4-FFF2-40B4-BE49-F238E27FC236}">
                    <a16:creationId xmlns:a16="http://schemas.microsoft.com/office/drawing/2014/main" id="{345A319C-9333-4E36-9B23-E9DC6451C24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6" name="Lige forbindelse 245">
                <a:extLst>
                  <a:ext uri="{FF2B5EF4-FFF2-40B4-BE49-F238E27FC236}">
                    <a16:creationId xmlns:a16="http://schemas.microsoft.com/office/drawing/2014/main" id="{ADAFBD09-90DB-45BE-AAB7-25F98A63B874}"/>
                  </a:ext>
                </a:extLst>
              </p:cNvPr>
              <p:cNvCxnSpPr>
                <a:cxnSpLocks/>
                <a:stCxn id="245" idx="0"/>
                <a:endCxn id="24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Lige forbindelse 246">
                <a:extLst>
                  <a:ext uri="{FF2B5EF4-FFF2-40B4-BE49-F238E27FC236}">
                    <a16:creationId xmlns:a16="http://schemas.microsoft.com/office/drawing/2014/main" id="{41A7EBF9-92B9-4471-AEF6-3893341E30A7}"/>
                  </a:ext>
                </a:extLst>
              </p:cNvPr>
              <p:cNvCxnSpPr>
                <a:cxnSpLocks/>
                <a:stCxn id="245" idx="1"/>
                <a:endCxn id="24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AC142FE-9CFC-40FA-B9E7-01C1C42CD982}"/>
                </a:ext>
              </a:extLst>
            </p:cNvPr>
            <p:cNvGrpSpPr/>
            <p:nvPr/>
          </p:nvGrpSpPr>
          <p:grpSpPr>
            <a:xfrm>
              <a:off x="5454147" y="5428729"/>
              <a:ext cx="110215" cy="202903"/>
              <a:chOff x="1758507" y="5170209"/>
              <a:chExt cx="156925" cy="285896"/>
            </a:xfrm>
          </p:grpSpPr>
          <p:sp>
            <p:nvSpPr>
              <p:cNvPr id="242" name="Rektangel 241">
                <a:extLst>
                  <a:ext uri="{FF2B5EF4-FFF2-40B4-BE49-F238E27FC236}">
                    <a16:creationId xmlns:a16="http://schemas.microsoft.com/office/drawing/2014/main" id="{AD94D359-FD71-4423-88E3-2269115F010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3" name="Lige forbindelse 242">
                <a:extLst>
                  <a:ext uri="{FF2B5EF4-FFF2-40B4-BE49-F238E27FC236}">
                    <a16:creationId xmlns:a16="http://schemas.microsoft.com/office/drawing/2014/main" id="{94206346-9F42-48C5-9279-598ACFC9471B}"/>
                  </a:ext>
                </a:extLst>
              </p:cNvPr>
              <p:cNvCxnSpPr>
                <a:cxnSpLocks/>
                <a:stCxn id="242" idx="0"/>
                <a:endCxn id="24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Lige forbindelse 243">
                <a:extLst>
                  <a:ext uri="{FF2B5EF4-FFF2-40B4-BE49-F238E27FC236}">
                    <a16:creationId xmlns:a16="http://schemas.microsoft.com/office/drawing/2014/main" id="{864EC479-7A69-4316-A19D-F4F30FB4D41B}"/>
                  </a:ext>
                </a:extLst>
              </p:cNvPr>
              <p:cNvCxnSpPr>
                <a:cxnSpLocks/>
                <a:stCxn id="242" idx="1"/>
                <a:endCxn id="24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e 64">
              <a:extLst>
                <a:ext uri="{FF2B5EF4-FFF2-40B4-BE49-F238E27FC236}">
                  <a16:creationId xmlns:a16="http://schemas.microsoft.com/office/drawing/2014/main" id="{58003A3F-35A8-48B4-8343-08DE85D44F11}"/>
                </a:ext>
              </a:extLst>
            </p:cNvPr>
            <p:cNvGrpSpPr/>
            <p:nvPr/>
          </p:nvGrpSpPr>
          <p:grpSpPr>
            <a:xfrm>
              <a:off x="5645037" y="5428729"/>
              <a:ext cx="110215" cy="202903"/>
              <a:chOff x="1758507" y="5170209"/>
              <a:chExt cx="156925" cy="285896"/>
            </a:xfrm>
          </p:grpSpPr>
          <p:sp>
            <p:nvSpPr>
              <p:cNvPr id="239" name="Rektangel 238">
                <a:extLst>
                  <a:ext uri="{FF2B5EF4-FFF2-40B4-BE49-F238E27FC236}">
                    <a16:creationId xmlns:a16="http://schemas.microsoft.com/office/drawing/2014/main" id="{FFC01AD3-F909-4A0D-8433-CF201BD829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0" name="Lige forbindelse 239">
                <a:extLst>
                  <a:ext uri="{FF2B5EF4-FFF2-40B4-BE49-F238E27FC236}">
                    <a16:creationId xmlns:a16="http://schemas.microsoft.com/office/drawing/2014/main" id="{5DDA54AE-8860-4F29-B866-ACC9A9D88A12}"/>
                  </a:ext>
                </a:extLst>
              </p:cNvPr>
              <p:cNvCxnSpPr>
                <a:cxnSpLocks/>
                <a:stCxn id="239" idx="0"/>
                <a:endCxn id="23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Lige forbindelse 240">
                <a:extLst>
                  <a:ext uri="{FF2B5EF4-FFF2-40B4-BE49-F238E27FC236}">
                    <a16:creationId xmlns:a16="http://schemas.microsoft.com/office/drawing/2014/main" id="{92FFC034-AAB3-4F48-A512-DD557891944F}"/>
                  </a:ext>
                </a:extLst>
              </p:cNvPr>
              <p:cNvCxnSpPr>
                <a:cxnSpLocks/>
                <a:stCxn id="239" idx="1"/>
                <a:endCxn id="23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548D451D-47B8-4F4F-9321-85671EB81E99}"/>
                </a:ext>
              </a:extLst>
            </p:cNvPr>
            <p:cNvGrpSpPr/>
            <p:nvPr/>
          </p:nvGrpSpPr>
          <p:grpSpPr>
            <a:xfrm>
              <a:off x="5835932" y="5428729"/>
              <a:ext cx="110215" cy="202903"/>
              <a:chOff x="1758507" y="5170209"/>
              <a:chExt cx="156925" cy="285896"/>
            </a:xfrm>
          </p:grpSpPr>
          <p:sp>
            <p:nvSpPr>
              <p:cNvPr id="236" name="Rektangel 235">
                <a:extLst>
                  <a:ext uri="{FF2B5EF4-FFF2-40B4-BE49-F238E27FC236}">
                    <a16:creationId xmlns:a16="http://schemas.microsoft.com/office/drawing/2014/main" id="{848D2872-24CF-4B26-87D4-511FA38B48E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7" name="Lige forbindelse 236">
                <a:extLst>
                  <a:ext uri="{FF2B5EF4-FFF2-40B4-BE49-F238E27FC236}">
                    <a16:creationId xmlns:a16="http://schemas.microsoft.com/office/drawing/2014/main" id="{AC52277D-A432-4CB7-99E9-F060D60E7D15}"/>
                  </a:ext>
                </a:extLst>
              </p:cNvPr>
              <p:cNvCxnSpPr>
                <a:cxnSpLocks/>
                <a:stCxn id="236" idx="0"/>
                <a:endCxn id="23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Lige forbindelse 237">
                <a:extLst>
                  <a:ext uri="{FF2B5EF4-FFF2-40B4-BE49-F238E27FC236}">
                    <a16:creationId xmlns:a16="http://schemas.microsoft.com/office/drawing/2014/main" id="{0B5F142C-CA63-412B-8F9A-151B278C3220}"/>
                  </a:ext>
                </a:extLst>
              </p:cNvPr>
              <p:cNvCxnSpPr>
                <a:cxnSpLocks/>
                <a:stCxn id="236" idx="1"/>
                <a:endCxn id="23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6B7E7A60-CAA1-4A33-AC4E-F28B59E6B980}"/>
                </a:ext>
              </a:extLst>
            </p:cNvPr>
            <p:cNvGrpSpPr/>
            <p:nvPr/>
          </p:nvGrpSpPr>
          <p:grpSpPr>
            <a:xfrm>
              <a:off x="1827227" y="5698878"/>
              <a:ext cx="110215" cy="202903"/>
              <a:chOff x="1758507" y="5170209"/>
              <a:chExt cx="156925" cy="285896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520885DB-8674-4EEC-987E-0CE1B420985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4" name="Lige forbindelse 233">
                <a:extLst>
                  <a:ext uri="{FF2B5EF4-FFF2-40B4-BE49-F238E27FC236}">
                    <a16:creationId xmlns:a16="http://schemas.microsoft.com/office/drawing/2014/main" id="{A7F83B17-E4DB-4C57-9AEE-A76AEF37F1B6}"/>
                  </a:ext>
                </a:extLst>
              </p:cNvPr>
              <p:cNvCxnSpPr>
                <a:cxnSpLocks/>
                <a:stCxn id="233" idx="0"/>
                <a:endCxn id="23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Lige forbindelse 234">
                <a:extLst>
                  <a:ext uri="{FF2B5EF4-FFF2-40B4-BE49-F238E27FC236}">
                    <a16:creationId xmlns:a16="http://schemas.microsoft.com/office/drawing/2014/main" id="{949D4EC0-A1C5-4801-82A0-CBE44E561EB3}"/>
                  </a:ext>
                </a:extLst>
              </p:cNvPr>
              <p:cNvCxnSpPr>
                <a:cxnSpLocks/>
                <a:stCxn id="233" idx="1"/>
                <a:endCxn id="23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25926869-98BA-431E-987C-20E545763F0F}"/>
                </a:ext>
              </a:extLst>
            </p:cNvPr>
            <p:cNvGrpSpPr/>
            <p:nvPr/>
          </p:nvGrpSpPr>
          <p:grpSpPr>
            <a:xfrm>
              <a:off x="2018117" y="5698878"/>
              <a:ext cx="110215" cy="202903"/>
              <a:chOff x="1758507" y="5170209"/>
              <a:chExt cx="156925" cy="285896"/>
            </a:xfrm>
          </p:grpSpPr>
          <p:sp>
            <p:nvSpPr>
              <p:cNvPr id="230" name="Rektangel 229">
                <a:extLst>
                  <a:ext uri="{FF2B5EF4-FFF2-40B4-BE49-F238E27FC236}">
                    <a16:creationId xmlns:a16="http://schemas.microsoft.com/office/drawing/2014/main" id="{F8F41CD7-7D2D-41C8-8479-4D93ED3C51B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1" name="Lige forbindelse 230">
                <a:extLst>
                  <a:ext uri="{FF2B5EF4-FFF2-40B4-BE49-F238E27FC236}">
                    <a16:creationId xmlns:a16="http://schemas.microsoft.com/office/drawing/2014/main" id="{B2E49C0A-B36C-4C71-AEB4-B48F33E19F21}"/>
                  </a:ext>
                </a:extLst>
              </p:cNvPr>
              <p:cNvCxnSpPr>
                <a:cxnSpLocks/>
                <a:stCxn id="230" idx="0"/>
                <a:endCxn id="23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Lige forbindelse 231">
                <a:extLst>
                  <a:ext uri="{FF2B5EF4-FFF2-40B4-BE49-F238E27FC236}">
                    <a16:creationId xmlns:a16="http://schemas.microsoft.com/office/drawing/2014/main" id="{6F74CC4C-9BC7-486B-8232-BC4861E2338B}"/>
                  </a:ext>
                </a:extLst>
              </p:cNvPr>
              <p:cNvCxnSpPr>
                <a:cxnSpLocks/>
                <a:stCxn id="230" idx="1"/>
                <a:endCxn id="23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5C558299-98CC-43BD-8A9C-9896693852C7}"/>
                </a:ext>
              </a:extLst>
            </p:cNvPr>
            <p:cNvGrpSpPr/>
            <p:nvPr/>
          </p:nvGrpSpPr>
          <p:grpSpPr>
            <a:xfrm>
              <a:off x="2209008" y="5698878"/>
              <a:ext cx="110215" cy="202903"/>
              <a:chOff x="1758507" y="5170209"/>
              <a:chExt cx="156925" cy="285896"/>
            </a:xfrm>
          </p:grpSpPr>
          <p:sp>
            <p:nvSpPr>
              <p:cNvPr id="227" name="Rektangel 226">
                <a:extLst>
                  <a:ext uri="{FF2B5EF4-FFF2-40B4-BE49-F238E27FC236}">
                    <a16:creationId xmlns:a16="http://schemas.microsoft.com/office/drawing/2014/main" id="{4DB948B8-A056-4DC4-A5FB-309634CC8B2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8" name="Lige forbindelse 227">
                <a:extLst>
                  <a:ext uri="{FF2B5EF4-FFF2-40B4-BE49-F238E27FC236}">
                    <a16:creationId xmlns:a16="http://schemas.microsoft.com/office/drawing/2014/main" id="{E72309AB-7D46-42E9-A172-B38199B43AA6}"/>
                  </a:ext>
                </a:extLst>
              </p:cNvPr>
              <p:cNvCxnSpPr>
                <a:cxnSpLocks/>
                <a:stCxn id="227" idx="0"/>
                <a:endCxn id="22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Lige forbindelse 228">
                <a:extLst>
                  <a:ext uri="{FF2B5EF4-FFF2-40B4-BE49-F238E27FC236}">
                    <a16:creationId xmlns:a16="http://schemas.microsoft.com/office/drawing/2014/main" id="{39CC01BB-A581-4135-B621-ECBDCFC005E2}"/>
                  </a:ext>
                </a:extLst>
              </p:cNvPr>
              <p:cNvCxnSpPr>
                <a:cxnSpLocks/>
                <a:stCxn id="227" idx="1"/>
                <a:endCxn id="22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79412398-57CE-469D-B84A-188680BBE108}"/>
                </a:ext>
              </a:extLst>
            </p:cNvPr>
            <p:cNvGrpSpPr/>
            <p:nvPr/>
          </p:nvGrpSpPr>
          <p:grpSpPr>
            <a:xfrm>
              <a:off x="2399898" y="5698878"/>
              <a:ext cx="110215" cy="202903"/>
              <a:chOff x="1758507" y="5170209"/>
              <a:chExt cx="156925" cy="285896"/>
            </a:xfrm>
          </p:grpSpPr>
          <p:sp>
            <p:nvSpPr>
              <p:cNvPr id="224" name="Rektangel 223">
                <a:extLst>
                  <a:ext uri="{FF2B5EF4-FFF2-40B4-BE49-F238E27FC236}">
                    <a16:creationId xmlns:a16="http://schemas.microsoft.com/office/drawing/2014/main" id="{309443EA-C0B4-4123-9EEA-8B2ED976E92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5" name="Lige forbindelse 224">
                <a:extLst>
                  <a:ext uri="{FF2B5EF4-FFF2-40B4-BE49-F238E27FC236}">
                    <a16:creationId xmlns:a16="http://schemas.microsoft.com/office/drawing/2014/main" id="{19890AEB-0739-4024-85CC-4A19D52E7D7F}"/>
                  </a:ext>
                </a:extLst>
              </p:cNvPr>
              <p:cNvCxnSpPr>
                <a:cxnSpLocks/>
                <a:stCxn id="224" idx="0"/>
                <a:endCxn id="22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Lige forbindelse 225">
                <a:extLst>
                  <a:ext uri="{FF2B5EF4-FFF2-40B4-BE49-F238E27FC236}">
                    <a16:creationId xmlns:a16="http://schemas.microsoft.com/office/drawing/2014/main" id="{8D3B93F0-732B-4222-A3C3-294891B6FCCD}"/>
                  </a:ext>
                </a:extLst>
              </p:cNvPr>
              <p:cNvCxnSpPr>
                <a:cxnSpLocks/>
                <a:stCxn id="224" idx="1"/>
                <a:endCxn id="22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DE7AF65A-3BC3-4EC6-931C-B0266189F3FF}"/>
                </a:ext>
              </a:extLst>
            </p:cNvPr>
            <p:cNvGrpSpPr/>
            <p:nvPr/>
          </p:nvGrpSpPr>
          <p:grpSpPr>
            <a:xfrm>
              <a:off x="2590789" y="5698878"/>
              <a:ext cx="110215" cy="202903"/>
              <a:chOff x="1758507" y="5170209"/>
              <a:chExt cx="156925" cy="285896"/>
            </a:xfrm>
          </p:grpSpPr>
          <p:sp>
            <p:nvSpPr>
              <p:cNvPr id="221" name="Rektangel 220">
                <a:extLst>
                  <a:ext uri="{FF2B5EF4-FFF2-40B4-BE49-F238E27FC236}">
                    <a16:creationId xmlns:a16="http://schemas.microsoft.com/office/drawing/2014/main" id="{10580FAA-4526-479F-988C-204E105A95D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2" name="Lige forbindelse 221">
                <a:extLst>
                  <a:ext uri="{FF2B5EF4-FFF2-40B4-BE49-F238E27FC236}">
                    <a16:creationId xmlns:a16="http://schemas.microsoft.com/office/drawing/2014/main" id="{6AE6BE58-F489-4036-B675-3D263E45B0D9}"/>
                  </a:ext>
                </a:extLst>
              </p:cNvPr>
              <p:cNvCxnSpPr>
                <a:cxnSpLocks/>
                <a:stCxn id="221" idx="0"/>
                <a:endCxn id="22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Lige forbindelse 222">
                <a:extLst>
                  <a:ext uri="{FF2B5EF4-FFF2-40B4-BE49-F238E27FC236}">
                    <a16:creationId xmlns:a16="http://schemas.microsoft.com/office/drawing/2014/main" id="{9A6C6B0D-4262-4F06-AD5B-22CAE485CBAC}"/>
                  </a:ext>
                </a:extLst>
              </p:cNvPr>
              <p:cNvCxnSpPr>
                <a:cxnSpLocks/>
                <a:stCxn id="221" idx="1"/>
                <a:endCxn id="22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EDA5E5E-9182-451C-BCBE-3D8B4E967AA5}"/>
                </a:ext>
              </a:extLst>
            </p:cNvPr>
            <p:cNvGrpSpPr/>
            <p:nvPr/>
          </p:nvGrpSpPr>
          <p:grpSpPr>
            <a:xfrm>
              <a:off x="2781680" y="5698878"/>
              <a:ext cx="110215" cy="202903"/>
              <a:chOff x="1758507" y="5170209"/>
              <a:chExt cx="156925" cy="285896"/>
            </a:xfrm>
          </p:grpSpPr>
          <p:sp>
            <p:nvSpPr>
              <p:cNvPr id="218" name="Rektangel 217">
                <a:extLst>
                  <a:ext uri="{FF2B5EF4-FFF2-40B4-BE49-F238E27FC236}">
                    <a16:creationId xmlns:a16="http://schemas.microsoft.com/office/drawing/2014/main" id="{9739ACA7-4F05-4978-A2A0-9850F7E6766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9" name="Lige forbindelse 218">
                <a:extLst>
                  <a:ext uri="{FF2B5EF4-FFF2-40B4-BE49-F238E27FC236}">
                    <a16:creationId xmlns:a16="http://schemas.microsoft.com/office/drawing/2014/main" id="{B550D343-8C90-4E41-8929-7B8C925EC9E7}"/>
                  </a:ext>
                </a:extLst>
              </p:cNvPr>
              <p:cNvCxnSpPr>
                <a:cxnSpLocks/>
                <a:stCxn id="218" idx="0"/>
                <a:endCxn id="21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Lige forbindelse 219">
                <a:extLst>
                  <a:ext uri="{FF2B5EF4-FFF2-40B4-BE49-F238E27FC236}">
                    <a16:creationId xmlns:a16="http://schemas.microsoft.com/office/drawing/2014/main" id="{64E25249-4F1D-4E96-9E7D-69E11836C448}"/>
                  </a:ext>
                </a:extLst>
              </p:cNvPr>
              <p:cNvCxnSpPr>
                <a:cxnSpLocks/>
                <a:stCxn id="218" idx="1"/>
                <a:endCxn id="21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0B2E2B22-17B5-481D-9BF8-3F6422144569}"/>
                </a:ext>
              </a:extLst>
            </p:cNvPr>
            <p:cNvSpPr/>
            <p:nvPr/>
          </p:nvSpPr>
          <p:spPr>
            <a:xfrm>
              <a:off x="2972570" y="5698878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4" name="Lige forbindelse 73">
              <a:extLst>
                <a:ext uri="{FF2B5EF4-FFF2-40B4-BE49-F238E27FC236}">
                  <a16:creationId xmlns:a16="http://schemas.microsoft.com/office/drawing/2014/main" id="{CBF87E4A-ABFE-42F3-BE41-6FEA17704D6E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027679" y="5698878"/>
              <a:ext cx="0" cy="202903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ge forbindelse 74">
              <a:extLst>
                <a:ext uri="{FF2B5EF4-FFF2-40B4-BE49-F238E27FC236}">
                  <a16:creationId xmlns:a16="http://schemas.microsoft.com/office/drawing/2014/main" id="{C903F28F-2203-438E-A996-0358E1DD5B06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2972570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9E6BA7C0-626D-48F3-A8B1-64DF0D6C52E5}"/>
                </a:ext>
              </a:extLst>
            </p:cNvPr>
            <p:cNvGrpSpPr/>
            <p:nvPr/>
          </p:nvGrpSpPr>
          <p:grpSpPr>
            <a:xfrm>
              <a:off x="4690585" y="5698878"/>
              <a:ext cx="110215" cy="202903"/>
              <a:chOff x="1758507" y="5170209"/>
              <a:chExt cx="156925" cy="285896"/>
            </a:xfrm>
          </p:grpSpPr>
          <p:sp>
            <p:nvSpPr>
              <p:cNvPr id="215" name="Rektangel 214">
                <a:extLst>
                  <a:ext uri="{FF2B5EF4-FFF2-40B4-BE49-F238E27FC236}">
                    <a16:creationId xmlns:a16="http://schemas.microsoft.com/office/drawing/2014/main" id="{20C6301B-7336-436C-B033-7D10BAE60C2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6" name="Lige forbindelse 215">
                <a:extLst>
                  <a:ext uri="{FF2B5EF4-FFF2-40B4-BE49-F238E27FC236}">
                    <a16:creationId xmlns:a16="http://schemas.microsoft.com/office/drawing/2014/main" id="{F1266211-A620-4E99-B957-EF4133756C75}"/>
                  </a:ext>
                </a:extLst>
              </p:cNvPr>
              <p:cNvCxnSpPr>
                <a:cxnSpLocks/>
                <a:stCxn id="215" idx="0"/>
                <a:endCxn id="21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Lige forbindelse 216">
                <a:extLst>
                  <a:ext uri="{FF2B5EF4-FFF2-40B4-BE49-F238E27FC236}">
                    <a16:creationId xmlns:a16="http://schemas.microsoft.com/office/drawing/2014/main" id="{956AFA8F-6FB6-4A4D-8842-A075D68611D1}"/>
                  </a:ext>
                </a:extLst>
              </p:cNvPr>
              <p:cNvCxnSpPr>
                <a:cxnSpLocks/>
                <a:stCxn id="215" idx="1"/>
                <a:endCxn id="21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uppe 76">
              <a:extLst>
                <a:ext uri="{FF2B5EF4-FFF2-40B4-BE49-F238E27FC236}">
                  <a16:creationId xmlns:a16="http://schemas.microsoft.com/office/drawing/2014/main" id="{E7D7446E-7491-4E23-B13E-FB13EDBB74C5}"/>
                </a:ext>
              </a:extLst>
            </p:cNvPr>
            <p:cNvGrpSpPr/>
            <p:nvPr/>
          </p:nvGrpSpPr>
          <p:grpSpPr>
            <a:xfrm>
              <a:off x="4881475" y="5698878"/>
              <a:ext cx="110215" cy="202903"/>
              <a:chOff x="1758507" y="5170209"/>
              <a:chExt cx="156925" cy="285896"/>
            </a:xfrm>
          </p:grpSpPr>
          <p:sp>
            <p:nvSpPr>
              <p:cNvPr id="212" name="Rektangel 211">
                <a:extLst>
                  <a:ext uri="{FF2B5EF4-FFF2-40B4-BE49-F238E27FC236}">
                    <a16:creationId xmlns:a16="http://schemas.microsoft.com/office/drawing/2014/main" id="{D149B102-273A-46CB-9147-BD5EEDD2357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3" name="Lige forbindelse 212">
                <a:extLst>
                  <a:ext uri="{FF2B5EF4-FFF2-40B4-BE49-F238E27FC236}">
                    <a16:creationId xmlns:a16="http://schemas.microsoft.com/office/drawing/2014/main" id="{22A1D108-5D15-4493-9624-123DDC202308}"/>
                  </a:ext>
                </a:extLst>
              </p:cNvPr>
              <p:cNvCxnSpPr>
                <a:cxnSpLocks/>
                <a:stCxn id="212" idx="0"/>
                <a:endCxn id="21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Lige forbindelse 213">
                <a:extLst>
                  <a:ext uri="{FF2B5EF4-FFF2-40B4-BE49-F238E27FC236}">
                    <a16:creationId xmlns:a16="http://schemas.microsoft.com/office/drawing/2014/main" id="{C5B04482-50EE-4C41-B745-588760FD8799}"/>
                  </a:ext>
                </a:extLst>
              </p:cNvPr>
              <p:cNvCxnSpPr>
                <a:cxnSpLocks/>
                <a:stCxn id="212" idx="1"/>
                <a:endCxn id="21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872869B-0B1E-49AB-A660-2D58E2A7CF12}"/>
                </a:ext>
              </a:extLst>
            </p:cNvPr>
            <p:cNvSpPr/>
            <p:nvPr/>
          </p:nvSpPr>
          <p:spPr>
            <a:xfrm>
              <a:off x="583593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DA0B7959-AE0E-4464-98D8-5FA5A0CD5628}"/>
                </a:ext>
              </a:extLst>
            </p:cNvPr>
            <p:cNvGrpSpPr/>
            <p:nvPr/>
          </p:nvGrpSpPr>
          <p:grpSpPr>
            <a:xfrm>
              <a:off x="2895359" y="5971178"/>
              <a:ext cx="1982809" cy="63914"/>
              <a:chOff x="1209635" y="3152432"/>
              <a:chExt cx="9240230" cy="585788"/>
            </a:xfrm>
            <a:solidFill>
              <a:srgbClr val="D5D2C5"/>
            </a:solidFill>
          </p:grpSpPr>
          <p:sp>
            <p:nvSpPr>
              <p:cNvPr id="209" name="Retvinklet trekant 208">
                <a:extLst>
                  <a:ext uri="{FF2B5EF4-FFF2-40B4-BE49-F238E27FC236}">
                    <a16:creationId xmlns:a16="http://schemas.microsoft.com/office/drawing/2014/main" id="{036034FC-F371-4901-BD28-232A3E488629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0" name="Rektangel 209">
                <a:extLst>
                  <a:ext uri="{FF2B5EF4-FFF2-40B4-BE49-F238E27FC236}">
                    <a16:creationId xmlns:a16="http://schemas.microsoft.com/office/drawing/2014/main" id="{89FB11F0-4F75-44A2-A591-332D159696D0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1" name="Retvinklet trekant 210">
                <a:extLst>
                  <a:ext uri="{FF2B5EF4-FFF2-40B4-BE49-F238E27FC236}">
                    <a16:creationId xmlns:a16="http://schemas.microsoft.com/office/drawing/2014/main" id="{D878E3E8-2F51-4692-B422-9ED26B8CD75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00237A9A-19A6-47A1-9BAF-7704BF86A794}"/>
                </a:ext>
              </a:extLst>
            </p:cNvPr>
            <p:cNvSpPr/>
            <p:nvPr/>
          </p:nvSpPr>
          <p:spPr>
            <a:xfrm>
              <a:off x="3354348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B1F3A220-CFF5-4780-AD1A-EA0ABEA414E6}"/>
                </a:ext>
              </a:extLst>
            </p:cNvPr>
            <p:cNvSpPr/>
            <p:nvPr/>
          </p:nvSpPr>
          <p:spPr>
            <a:xfrm>
              <a:off x="3545236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BB1BEC76-ADA3-4A0E-AD14-3240524C8E73}"/>
                </a:ext>
              </a:extLst>
            </p:cNvPr>
            <p:cNvSpPr/>
            <p:nvPr/>
          </p:nvSpPr>
          <p:spPr>
            <a:xfrm>
              <a:off x="3736124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F7D454BA-DA6A-4A91-B37D-E8E5E8AD030B}"/>
                </a:ext>
              </a:extLst>
            </p:cNvPr>
            <p:cNvSpPr/>
            <p:nvPr/>
          </p:nvSpPr>
          <p:spPr>
            <a:xfrm>
              <a:off x="3927012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3902FF6F-B417-4D9A-8121-FBC7EDF2D97C}"/>
                </a:ext>
              </a:extLst>
            </p:cNvPr>
            <p:cNvSpPr/>
            <p:nvPr/>
          </p:nvSpPr>
          <p:spPr>
            <a:xfrm>
              <a:off x="4117900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75E7B848-F53F-4B95-A260-BA58FF3D76F2}"/>
                </a:ext>
              </a:extLst>
            </p:cNvPr>
            <p:cNvSpPr/>
            <p:nvPr/>
          </p:nvSpPr>
          <p:spPr>
            <a:xfrm>
              <a:off x="4308585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8" name="Lige forbindelse 87">
              <a:extLst>
                <a:ext uri="{FF2B5EF4-FFF2-40B4-BE49-F238E27FC236}">
                  <a16:creationId xmlns:a16="http://schemas.microsoft.com/office/drawing/2014/main" id="{3E484C43-02F7-40DE-B331-2D1050608A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48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>
              <a:extLst>
                <a:ext uri="{FF2B5EF4-FFF2-40B4-BE49-F238E27FC236}">
                  <a16:creationId xmlns:a16="http://schemas.microsoft.com/office/drawing/2014/main" id="{A5C62528-B7B2-4C08-B0B6-65DDC415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236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ge forbindelse 89">
              <a:extLst>
                <a:ext uri="{FF2B5EF4-FFF2-40B4-BE49-F238E27FC236}">
                  <a16:creationId xmlns:a16="http://schemas.microsoft.com/office/drawing/2014/main" id="{A2864983-1F34-4086-AE99-1625555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612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>
              <a:extLst>
                <a:ext uri="{FF2B5EF4-FFF2-40B4-BE49-F238E27FC236}">
                  <a16:creationId xmlns:a16="http://schemas.microsoft.com/office/drawing/2014/main" id="{67123DCF-EB9F-47AE-BC69-0C3040B8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927011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>
              <a:extLst>
                <a:ext uri="{FF2B5EF4-FFF2-40B4-BE49-F238E27FC236}">
                  <a16:creationId xmlns:a16="http://schemas.microsoft.com/office/drawing/2014/main" id="{068379CF-7907-4333-AC74-C742365759D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233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>
              <a:extLst>
                <a:ext uri="{FF2B5EF4-FFF2-40B4-BE49-F238E27FC236}">
                  <a16:creationId xmlns:a16="http://schemas.microsoft.com/office/drawing/2014/main" id="{5545A3DB-8F82-4680-AC64-CEBC2A118E88}"/>
                </a:ext>
              </a:extLst>
            </p:cNvPr>
            <p:cNvCxnSpPr>
              <a:cxnSpLocks/>
            </p:cNvCxnSpPr>
            <p:nvPr/>
          </p:nvCxnSpPr>
          <p:spPr>
            <a:xfrm>
              <a:off x="430858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8E317866-F936-48F8-A960-85514C5D63C9}"/>
                </a:ext>
              </a:extLst>
            </p:cNvPr>
            <p:cNvSpPr/>
            <p:nvPr/>
          </p:nvSpPr>
          <p:spPr>
            <a:xfrm>
              <a:off x="3124094" y="540070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7F750902-5C86-429A-8D4D-89879B7F46D3}"/>
                </a:ext>
              </a:extLst>
            </p:cNvPr>
            <p:cNvSpPr/>
            <p:nvPr/>
          </p:nvSpPr>
          <p:spPr>
            <a:xfrm>
              <a:off x="3124094" y="562448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68515BE6-412F-4A5F-87D3-727BED81E359}"/>
                </a:ext>
              </a:extLst>
            </p:cNvPr>
            <p:cNvSpPr/>
            <p:nvPr/>
          </p:nvSpPr>
          <p:spPr>
            <a:xfrm rot="5400000">
              <a:off x="305454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F88C5883-19F4-4B3A-9497-D1A3BA2723FE}"/>
                </a:ext>
              </a:extLst>
            </p:cNvPr>
            <p:cNvSpPr/>
            <p:nvPr/>
          </p:nvSpPr>
          <p:spPr>
            <a:xfrm rot="5400000">
              <a:off x="4492056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42E0502-98DB-4729-B3E4-3F0CFE41554E}"/>
                </a:ext>
              </a:extLst>
            </p:cNvPr>
            <p:cNvSpPr/>
            <p:nvPr/>
          </p:nvSpPr>
          <p:spPr>
            <a:xfrm rot="5400000">
              <a:off x="320177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B6269E00-F7E5-4A54-B224-1FE4DC6AFA99}"/>
                </a:ext>
              </a:extLst>
            </p:cNvPr>
            <p:cNvSpPr/>
            <p:nvPr/>
          </p:nvSpPr>
          <p:spPr>
            <a:xfrm rot="5400000">
              <a:off x="434865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E1D22BC0-5624-45A6-99E5-D2C7A347507B}"/>
                </a:ext>
              </a:extLst>
            </p:cNvPr>
            <p:cNvSpPr/>
            <p:nvPr/>
          </p:nvSpPr>
          <p:spPr>
            <a:xfrm rot="5400000">
              <a:off x="415580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CC9A17F8-3C2F-4675-ACC3-2C6EC842BBDA}"/>
                </a:ext>
              </a:extLst>
            </p:cNvPr>
            <p:cNvSpPr/>
            <p:nvPr/>
          </p:nvSpPr>
          <p:spPr>
            <a:xfrm rot="5400000">
              <a:off x="3966541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BE903F92-0FBC-477C-880C-BE799DB34C0B}"/>
                </a:ext>
              </a:extLst>
            </p:cNvPr>
            <p:cNvSpPr/>
            <p:nvPr/>
          </p:nvSpPr>
          <p:spPr>
            <a:xfrm rot="5400000">
              <a:off x="3773637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098B225E-2147-4561-9455-F07A5DCAD454}"/>
                </a:ext>
              </a:extLst>
            </p:cNvPr>
            <p:cNvSpPr/>
            <p:nvPr/>
          </p:nvSpPr>
          <p:spPr>
            <a:xfrm rot="5400000">
              <a:off x="3588634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0408BD35-2591-4100-8D5F-5146CFEFC0B5}"/>
                </a:ext>
              </a:extLst>
            </p:cNvPr>
            <p:cNvSpPr/>
            <p:nvPr/>
          </p:nvSpPr>
          <p:spPr>
            <a:xfrm rot="5400000">
              <a:off x="3395365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1C276A9F-09C1-46F3-BF17-A64489A2B6C6}"/>
                </a:ext>
              </a:extLst>
            </p:cNvPr>
            <p:cNvSpPr/>
            <p:nvPr/>
          </p:nvSpPr>
          <p:spPr>
            <a:xfrm rot="5400000">
              <a:off x="3185795" y="5761136"/>
              <a:ext cx="255654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C107F72B-CB0B-432C-89BD-564CB58D8B10}"/>
                </a:ext>
              </a:extLst>
            </p:cNvPr>
            <p:cNvSpPr/>
            <p:nvPr/>
          </p:nvSpPr>
          <p:spPr>
            <a:xfrm rot="5400000">
              <a:off x="4316697" y="5769865"/>
              <a:ext cx="287611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68D58C2-5BDF-4A2E-B028-AF3000FA2E9B}"/>
                </a:ext>
              </a:extLst>
            </p:cNvPr>
            <p:cNvGrpSpPr/>
            <p:nvPr/>
          </p:nvGrpSpPr>
          <p:grpSpPr>
            <a:xfrm>
              <a:off x="3076887" y="5908189"/>
              <a:ext cx="1620672" cy="63914"/>
              <a:chOff x="1209635" y="3152432"/>
              <a:chExt cx="9240230" cy="585788"/>
            </a:xfrm>
            <a:solidFill>
              <a:srgbClr val="C3C0B1"/>
            </a:solidFill>
          </p:grpSpPr>
          <p:sp>
            <p:nvSpPr>
              <p:cNvPr id="206" name="Retvinklet trekant 205">
                <a:extLst>
                  <a:ext uri="{FF2B5EF4-FFF2-40B4-BE49-F238E27FC236}">
                    <a16:creationId xmlns:a16="http://schemas.microsoft.com/office/drawing/2014/main" id="{36896126-6DB5-4D1D-8CB7-498615DD05AF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7" name="Rektangel 206">
                <a:extLst>
                  <a:ext uri="{FF2B5EF4-FFF2-40B4-BE49-F238E27FC236}">
                    <a16:creationId xmlns:a16="http://schemas.microsoft.com/office/drawing/2014/main" id="{C7EF0B0D-6615-4F98-B3C2-6F789A79D76C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8" name="Retvinklet trekant 207">
                <a:extLst>
                  <a:ext uri="{FF2B5EF4-FFF2-40B4-BE49-F238E27FC236}">
                    <a16:creationId xmlns:a16="http://schemas.microsoft.com/office/drawing/2014/main" id="{3F53A30D-9ED1-4CC5-AACB-1FC22C54FEA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CDB21AE-4CB9-4521-9D1B-28EE8F3BEAF8}"/>
                </a:ext>
              </a:extLst>
            </p:cNvPr>
            <p:cNvSpPr/>
            <p:nvPr/>
          </p:nvSpPr>
          <p:spPr>
            <a:xfrm>
              <a:off x="5349022" y="3143525"/>
              <a:ext cx="676596" cy="105654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71E9FA46-B5AD-49C0-B724-6BFBE2B343A4}"/>
                </a:ext>
              </a:extLst>
            </p:cNvPr>
            <p:cNvSpPr/>
            <p:nvPr/>
          </p:nvSpPr>
          <p:spPr>
            <a:xfrm rot="5400000">
              <a:off x="5252746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CD40062A-7623-45B0-83C0-0E4C27D5E39D}"/>
                </a:ext>
              </a:extLst>
            </p:cNvPr>
            <p:cNvSpPr/>
            <p:nvPr/>
          </p:nvSpPr>
          <p:spPr>
            <a:xfrm rot="16200000" flipH="1">
              <a:off x="5676681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23C7CFBF-12CE-42CB-B458-597DB13A9751}"/>
                </a:ext>
              </a:extLst>
            </p:cNvPr>
            <p:cNvSpPr/>
            <p:nvPr/>
          </p:nvSpPr>
          <p:spPr>
            <a:xfrm>
              <a:off x="5592472" y="3221062"/>
              <a:ext cx="252662" cy="338815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F891D6B5-7D9D-409F-9D3E-6006B0AF1B39}"/>
                </a:ext>
              </a:extLst>
            </p:cNvPr>
            <p:cNvSpPr/>
            <p:nvPr/>
          </p:nvSpPr>
          <p:spPr>
            <a:xfrm rot="5400000">
              <a:off x="5352519" y="3192216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EC5E423A-03D0-4337-B049-C406D5235482}"/>
                </a:ext>
              </a:extLst>
            </p:cNvPr>
            <p:cNvSpPr/>
            <p:nvPr/>
          </p:nvSpPr>
          <p:spPr>
            <a:xfrm rot="5400000">
              <a:off x="5352519" y="3280505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8288655E-616E-49E4-88AA-5A3F97B10CC2}"/>
                </a:ext>
              </a:extLst>
            </p:cNvPr>
            <p:cNvSpPr/>
            <p:nvPr/>
          </p:nvSpPr>
          <p:spPr>
            <a:xfrm rot="5400000">
              <a:off x="5446638" y="321476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47B616A-25C7-4749-B1F4-236C537E8C47}"/>
                </a:ext>
              </a:extLst>
            </p:cNvPr>
            <p:cNvSpPr/>
            <p:nvPr/>
          </p:nvSpPr>
          <p:spPr>
            <a:xfrm rot="5400000">
              <a:off x="5447271" y="330273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7CDF52C-3938-4B47-AA52-6F52425EC318}"/>
                </a:ext>
              </a:extLst>
            </p:cNvPr>
            <p:cNvSpPr/>
            <p:nvPr/>
          </p:nvSpPr>
          <p:spPr>
            <a:xfrm rot="5400000">
              <a:off x="5352519" y="3367573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AD459CB2-52C2-40D7-B43E-57485E584690}"/>
                </a:ext>
              </a:extLst>
            </p:cNvPr>
            <p:cNvSpPr/>
            <p:nvPr/>
          </p:nvSpPr>
          <p:spPr>
            <a:xfrm rot="5400000">
              <a:off x="5447271" y="3389802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18" name="Gruppe 117">
              <a:extLst>
                <a:ext uri="{FF2B5EF4-FFF2-40B4-BE49-F238E27FC236}">
                  <a16:creationId xmlns:a16="http://schemas.microsoft.com/office/drawing/2014/main" id="{7BB5A623-3AA3-4E63-97FC-EEF2C9EDC8EC}"/>
                </a:ext>
              </a:extLst>
            </p:cNvPr>
            <p:cNvGrpSpPr/>
            <p:nvPr/>
          </p:nvGrpSpPr>
          <p:grpSpPr>
            <a:xfrm flipH="1">
              <a:off x="5838296" y="3182733"/>
              <a:ext cx="173906" cy="295709"/>
              <a:chOff x="7286243" y="2703579"/>
              <a:chExt cx="197012" cy="333123"/>
            </a:xfrm>
          </p:grpSpPr>
          <p:sp>
            <p:nvSpPr>
              <p:cNvPr id="200" name="Parallelogram 199">
                <a:extLst>
                  <a:ext uri="{FF2B5EF4-FFF2-40B4-BE49-F238E27FC236}">
                    <a16:creationId xmlns:a16="http://schemas.microsoft.com/office/drawing/2014/main" id="{868AF180-79A2-4810-A252-C38983C5229A}"/>
                  </a:ext>
                </a:extLst>
              </p:cNvPr>
              <p:cNvSpPr/>
              <p:nvPr/>
            </p:nvSpPr>
            <p:spPr>
              <a:xfrm rot="5400000">
                <a:off x="7275810" y="271401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1" name="Parallelogram 200">
                <a:extLst>
                  <a:ext uri="{FF2B5EF4-FFF2-40B4-BE49-F238E27FC236}">
                    <a16:creationId xmlns:a16="http://schemas.microsoft.com/office/drawing/2014/main" id="{4E4925F7-BD74-42DF-B2ED-F38CC549B8B7}"/>
                  </a:ext>
                </a:extLst>
              </p:cNvPr>
              <p:cNvSpPr/>
              <p:nvPr/>
            </p:nvSpPr>
            <p:spPr>
              <a:xfrm rot="5400000">
                <a:off x="7275810" y="281347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FCBB5664-023A-44F1-BDE2-CA5A0FBA5ECC}"/>
                  </a:ext>
                </a:extLst>
              </p:cNvPr>
              <p:cNvSpPr/>
              <p:nvPr/>
            </p:nvSpPr>
            <p:spPr>
              <a:xfrm rot="5400000">
                <a:off x="7382434" y="27394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C8C083B6-629E-40FA-B6DA-22B8172F9F1C}"/>
                  </a:ext>
                </a:extLst>
              </p:cNvPr>
              <p:cNvSpPr/>
              <p:nvPr/>
            </p:nvSpPr>
            <p:spPr>
              <a:xfrm rot="5400000">
                <a:off x="7383151" y="28385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4B2E6C51-D874-4D0B-86AC-8A5B8D2168E8}"/>
                  </a:ext>
                </a:extLst>
              </p:cNvPr>
              <p:cNvSpPr/>
              <p:nvPr/>
            </p:nvSpPr>
            <p:spPr>
              <a:xfrm rot="5400000">
                <a:off x="7275810" y="2911556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D0EF0891-F367-43C0-8890-065B50CF453B}"/>
                  </a:ext>
                </a:extLst>
              </p:cNvPr>
              <p:cNvSpPr/>
              <p:nvPr/>
            </p:nvSpPr>
            <p:spPr>
              <a:xfrm rot="5400000">
                <a:off x="7383151" y="2936597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02D5AD5-6B86-4DD4-A959-CF393697E92D}"/>
                </a:ext>
              </a:extLst>
            </p:cNvPr>
            <p:cNvSpPr/>
            <p:nvPr/>
          </p:nvSpPr>
          <p:spPr>
            <a:xfrm>
              <a:off x="5591255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6324B1A-7F81-481B-833B-29CBE5092DB9}"/>
                </a:ext>
              </a:extLst>
            </p:cNvPr>
            <p:cNvSpPr/>
            <p:nvPr/>
          </p:nvSpPr>
          <p:spPr>
            <a:xfrm>
              <a:off x="5706179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13AA0AC-7786-49D9-9F63-C90A92C18ADB}"/>
                </a:ext>
              </a:extLst>
            </p:cNvPr>
            <p:cNvSpPr/>
            <p:nvPr/>
          </p:nvSpPr>
          <p:spPr>
            <a:xfrm>
              <a:off x="5591255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F60CAE8-C253-4790-B2A3-493171A00BF8}"/>
                </a:ext>
              </a:extLst>
            </p:cNvPr>
            <p:cNvSpPr/>
            <p:nvPr/>
          </p:nvSpPr>
          <p:spPr>
            <a:xfrm>
              <a:off x="5706179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45961BAC-03FB-4A94-960C-C118112631FB}"/>
                </a:ext>
              </a:extLst>
            </p:cNvPr>
            <p:cNvSpPr/>
            <p:nvPr/>
          </p:nvSpPr>
          <p:spPr>
            <a:xfrm rot="16200000">
              <a:off x="525595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4" name="Rektangel 123">
              <a:extLst>
                <a:ext uri="{FF2B5EF4-FFF2-40B4-BE49-F238E27FC236}">
                  <a16:creationId xmlns:a16="http://schemas.microsoft.com/office/drawing/2014/main" id="{32E98A2F-AA69-41F0-A329-A4DF6167ADAC}"/>
                </a:ext>
              </a:extLst>
            </p:cNvPr>
            <p:cNvSpPr/>
            <p:nvPr/>
          </p:nvSpPr>
          <p:spPr>
            <a:xfrm rot="16200000">
              <a:off x="599034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5" name="Rektangel 124">
              <a:extLst>
                <a:ext uri="{FF2B5EF4-FFF2-40B4-BE49-F238E27FC236}">
                  <a16:creationId xmlns:a16="http://schemas.microsoft.com/office/drawing/2014/main" id="{3DD70109-EACD-4319-8CC5-BA631E2034B8}"/>
                </a:ext>
              </a:extLst>
            </p:cNvPr>
            <p:cNvSpPr/>
            <p:nvPr/>
          </p:nvSpPr>
          <p:spPr>
            <a:xfrm rot="16200000">
              <a:off x="590800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6" name="Rektangel 125">
              <a:extLst>
                <a:ext uri="{FF2B5EF4-FFF2-40B4-BE49-F238E27FC236}">
                  <a16:creationId xmlns:a16="http://schemas.microsoft.com/office/drawing/2014/main" id="{6E681FB1-5E1A-4368-A90D-9A321E5A3DC9}"/>
                </a:ext>
              </a:extLst>
            </p:cNvPr>
            <p:cNvSpPr/>
            <p:nvPr/>
          </p:nvSpPr>
          <p:spPr>
            <a:xfrm rot="16200000">
              <a:off x="5813049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7" name="Rektangel 126">
              <a:extLst>
                <a:ext uri="{FF2B5EF4-FFF2-40B4-BE49-F238E27FC236}">
                  <a16:creationId xmlns:a16="http://schemas.microsoft.com/office/drawing/2014/main" id="{E8151C4F-998E-4660-A638-4E6FFF33E8BC}"/>
                </a:ext>
              </a:extLst>
            </p:cNvPr>
            <p:cNvSpPr/>
            <p:nvPr/>
          </p:nvSpPr>
          <p:spPr>
            <a:xfrm rot="16200000">
              <a:off x="5433243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0929167E-B96F-4FF3-A79B-201D102AD18E}"/>
                </a:ext>
              </a:extLst>
            </p:cNvPr>
            <p:cNvSpPr/>
            <p:nvPr/>
          </p:nvSpPr>
          <p:spPr>
            <a:xfrm rot="16200000">
              <a:off x="5338292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8AB8683A-3E4B-4D0C-8B24-27662454E06F}"/>
                </a:ext>
              </a:extLst>
            </p:cNvPr>
            <p:cNvSpPr/>
            <p:nvPr/>
          </p:nvSpPr>
          <p:spPr>
            <a:xfrm>
              <a:off x="5591255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9596001-3CA5-4973-8D31-4E0331169763}"/>
                </a:ext>
              </a:extLst>
            </p:cNvPr>
            <p:cNvSpPr/>
            <p:nvPr/>
          </p:nvSpPr>
          <p:spPr>
            <a:xfrm>
              <a:off x="5706179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22B8AA9-E809-47AE-8372-DAA3B422B5A0}"/>
                </a:ext>
              </a:extLst>
            </p:cNvPr>
            <p:cNvSpPr/>
            <p:nvPr/>
          </p:nvSpPr>
          <p:spPr>
            <a:xfrm>
              <a:off x="5291365" y="3402415"/>
              <a:ext cx="791744" cy="319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4D8162BA-37CB-410D-A0D7-3F3B0E6B31C9}"/>
                </a:ext>
              </a:extLst>
            </p:cNvPr>
            <p:cNvSpPr/>
            <p:nvPr/>
          </p:nvSpPr>
          <p:spPr>
            <a:xfrm rot="16200000">
              <a:off x="5718098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52B32E93-051B-4D7F-AFDC-F26584717848}"/>
                </a:ext>
              </a:extLst>
            </p:cNvPr>
            <p:cNvSpPr/>
            <p:nvPr/>
          </p:nvSpPr>
          <p:spPr>
            <a:xfrm rot="16200000">
              <a:off x="5623146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29E675B3-D4F4-4A6E-B2A1-4D3A46354E05}"/>
                </a:ext>
              </a:extLst>
            </p:cNvPr>
            <p:cNvSpPr/>
            <p:nvPr/>
          </p:nvSpPr>
          <p:spPr>
            <a:xfrm rot="16200000">
              <a:off x="5528195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74B50A29-2D75-42ED-8248-22F40C748C39}"/>
                </a:ext>
              </a:extLst>
            </p:cNvPr>
            <p:cNvSpPr/>
            <p:nvPr/>
          </p:nvSpPr>
          <p:spPr>
            <a:xfrm>
              <a:off x="5291365" y="3541684"/>
              <a:ext cx="791744" cy="68960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CDA77F4E-BFE4-47A0-95F7-F57CA848D98C}"/>
                </a:ext>
              </a:extLst>
            </p:cNvPr>
            <p:cNvSpPr/>
            <p:nvPr/>
          </p:nvSpPr>
          <p:spPr>
            <a:xfrm>
              <a:off x="5715741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42EB7114-E2FD-4BEF-A56C-9F069AE590C2}"/>
                </a:ext>
              </a:extLst>
            </p:cNvPr>
            <p:cNvSpPr/>
            <p:nvPr/>
          </p:nvSpPr>
          <p:spPr>
            <a:xfrm>
              <a:off x="559461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8" name="Rektangel 137">
              <a:extLst>
                <a:ext uri="{FF2B5EF4-FFF2-40B4-BE49-F238E27FC236}">
                  <a16:creationId xmlns:a16="http://schemas.microsoft.com/office/drawing/2014/main" id="{485E27FA-874D-4920-9427-5E7980873D2F}"/>
                </a:ext>
              </a:extLst>
            </p:cNvPr>
            <p:cNvSpPr/>
            <p:nvPr/>
          </p:nvSpPr>
          <p:spPr>
            <a:xfrm>
              <a:off x="547321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9" name="Rektangel 138">
              <a:extLst>
                <a:ext uri="{FF2B5EF4-FFF2-40B4-BE49-F238E27FC236}">
                  <a16:creationId xmlns:a16="http://schemas.microsoft.com/office/drawing/2014/main" id="{A50BE175-1980-4A00-98C2-F3D2C2551986}"/>
                </a:ext>
              </a:extLst>
            </p:cNvPr>
            <p:cNvSpPr/>
            <p:nvPr/>
          </p:nvSpPr>
          <p:spPr>
            <a:xfrm>
              <a:off x="535362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57F1DEE3-7C18-4461-8071-33EAD7BE6ED6}"/>
                </a:ext>
              </a:extLst>
            </p:cNvPr>
            <p:cNvSpPr/>
            <p:nvPr/>
          </p:nvSpPr>
          <p:spPr>
            <a:xfrm>
              <a:off x="5234306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8D2E5048-FCC3-41BB-8250-66A802451D77}"/>
                </a:ext>
              </a:extLst>
            </p:cNvPr>
            <p:cNvGrpSpPr/>
            <p:nvPr/>
          </p:nvGrpSpPr>
          <p:grpSpPr>
            <a:xfrm>
              <a:off x="5186504" y="5766771"/>
              <a:ext cx="801793" cy="53671"/>
              <a:chOff x="1209635" y="3152432"/>
              <a:chExt cx="9240230" cy="585788"/>
            </a:xfrm>
          </p:grpSpPr>
          <p:sp>
            <p:nvSpPr>
              <p:cNvPr id="197" name="Retvinklet trekant 196">
                <a:extLst>
                  <a:ext uri="{FF2B5EF4-FFF2-40B4-BE49-F238E27FC236}">
                    <a16:creationId xmlns:a16="http://schemas.microsoft.com/office/drawing/2014/main" id="{BE271E4E-4827-42F8-B2BC-6889C32CB07A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3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8" name="Rektangel 197">
                <a:extLst>
                  <a:ext uri="{FF2B5EF4-FFF2-40B4-BE49-F238E27FC236}">
                    <a16:creationId xmlns:a16="http://schemas.microsoft.com/office/drawing/2014/main" id="{EB6872E7-D894-4A77-BCAB-A033D0134E26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35000">
                    <a:schemeClr val="accent4">
                      <a:lumMod val="5000"/>
                      <a:lumOff val="95000"/>
                    </a:schemeClr>
                  </a:gs>
                  <a:gs pos="0">
                    <a:srgbClr val="9CBCC0"/>
                  </a:gs>
                  <a:gs pos="55000">
                    <a:srgbClr val="7E9BA2"/>
                  </a:gs>
                  <a:gs pos="100000">
                    <a:srgbClr val="94B3B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99" name="Retvinklet trekant 198">
                <a:extLst>
                  <a:ext uri="{FF2B5EF4-FFF2-40B4-BE49-F238E27FC236}">
                    <a16:creationId xmlns:a16="http://schemas.microsoft.com/office/drawing/2014/main" id="{BC0DBBC1-A76F-499C-8632-AE51F57A8589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EB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596376F0-2D38-4EA3-ACC9-97D0FFEACC07}"/>
                </a:ext>
              </a:extLst>
            </p:cNvPr>
            <p:cNvGrpSpPr/>
            <p:nvPr/>
          </p:nvGrpSpPr>
          <p:grpSpPr>
            <a:xfrm>
              <a:off x="5835932" y="4454540"/>
              <a:ext cx="110215" cy="202903"/>
              <a:chOff x="1758507" y="5170209"/>
              <a:chExt cx="156925" cy="285896"/>
            </a:xfrm>
          </p:grpSpPr>
          <p:sp>
            <p:nvSpPr>
              <p:cNvPr id="194" name="Rektangel 193">
                <a:extLst>
                  <a:ext uri="{FF2B5EF4-FFF2-40B4-BE49-F238E27FC236}">
                    <a16:creationId xmlns:a16="http://schemas.microsoft.com/office/drawing/2014/main" id="{04EBB067-FD5A-4CE8-BAFD-6E5EDDC7B1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858AE48-A497-4572-83FE-FDA99DE6E2C5}"/>
                  </a:ext>
                </a:extLst>
              </p:cNvPr>
              <p:cNvCxnSpPr>
                <a:cxnSpLocks/>
                <a:stCxn id="194" idx="0"/>
                <a:endCxn id="19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Lige forbindelse 195">
                <a:extLst>
                  <a:ext uri="{FF2B5EF4-FFF2-40B4-BE49-F238E27FC236}">
                    <a16:creationId xmlns:a16="http://schemas.microsoft.com/office/drawing/2014/main" id="{14F3C45F-70D1-4B43-B989-445928981992}"/>
                  </a:ext>
                </a:extLst>
              </p:cNvPr>
              <p:cNvCxnSpPr>
                <a:cxnSpLocks/>
                <a:stCxn id="194" idx="1"/>
                <a:endCxn id="19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e 142">
              <a:extLst>
                <a:ext uri="{FF2B5EF4-FFF2-40B4-BE49-F238E27FC236}">
                  <a16:creationId xmlns:a16="http://schemas.microsoft.com/office/drawing/2014/main" id="{A3448145-FF0F-4320-8956-C6D10984C338}"/>
                </a:ext>
              </a:extLst>
            </p:cNvPr>
            <p:cNvGrpSpPr/>
            <p:nvPr/>
          </p:nvGrpSpPr>
          <p:grpSpPr>
            <a:xfrm>
              <a:off x="5454147" y="3745047"/>
              <a:ext cx="110215" cy="202903"/>
              <a:chOff x="1758507" y="5170209"/>
              <a:chExt cx="156925" cy="285896"/>
            </a:xfrm>
          </p:grpSpPr>
          <p:sp>
            <p:nvSpPr>
              <p:cNvPr id="191" name="Rektangel 190">
                <a:extLst>
                  <a:ext uri="{FF2B5EF4-FFF2-40B4-BE49-F238E27FC236}">
                    <a16:creationId xmlns:a16="http://schemas.microsoft.com/office/drawing/2014/main" id="{50A65369-7247-421D-B24A-DDC3621BA94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2" name="Lige forbindelse 191">
                <a:extLst>
                  <a:ext uri="{FF2B5EF4-FFF2-40B4-BE49-F238E27FC236}">
                    <a16:creationId xmlns:a16="http://schemas.microsoft.com/office/drawing/2014/main" id="{6B49FA1A-6A2B-4DBB-8A1E-FCDB758709F6}"/>
                  </a:ext>
                </a:extLst>
              </p:cNvPr>
              <p:cNvCxnSpPr>
                <a:cxnSpLocks/>
                <a:stCxn id="191" idx="0"/>
                <a:endCxn id="19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Lige forbindelse 192">
                <a:extLst>
                  <a:ext uri="{FF2B5EF4-FFF2-40B4-BE49-F238E27FC236}">
                    <a16:creationId xmlns:a16="http://schemas.microsoft.com/office/drawing/2014/main" id="{480BD208-0EEB-4431-AF48-471A3EB42021}"/>
                  </a:ext>
                </a:extLst>
              </p:cNvPr>
              <p:cNvCxnSpPr>
                <a:cxnSpLocks/>
                <a:stCxn id="191" idx="1"/>
                <a:endCxn id="19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85177B18-5E6C-4D6F-8DA0-DBF5BB0CC26D}"/>
                </a:ext>
              </a:extLst>
            </p:cNvPr>
            <p:cNvGrpSpPr/>
            <p:nvPr/>
          </p:nvGrpSpPr>
          <p:grpSpPr>
            <a:xfrm>
              <a:off x="5369458" y="3940570"/>
              <a:ext cx="635558" cy="437035"/>
              <a:chOff x="6776638" y="3675567"/>
              <a:chExt cx="720000" cy="492329"/>
            </a:xfrm>
          </p:grpSpPr>
          <p:grpSp>
            <p:nvGrpSpPr>
              <p:cNvPr id="180" name="Gruppe 179">
                <a:extLst>
                  <a:ext uri="{FF2B5EF4-FFF2-40B4-BE49-F238E27FC236}">
                    <a16:creationId xmlns:a16="http://schemas.microsoft.com/office/drawing/2014/main" id="{C6CB4D29-5512-45AB-8AE7-54A2B24FFDAB}"/>
                  </a:ext>
                </a:extLst>
              </p:cNvPr>
              <p:cNvGrpSpPr/>
              <p:nvPr/>
            </p:nvGrpSpPr>
            <p:grpSpPr>
              <a:xfrm>
                <a:off x="7053110" y="3917891"/>
                <a:ext cx="168029" cy="213816"/>
                <a:chOff x="4852454" y="2916519"/>
                <a:chExt cx="278597" cy="366599"/>
              </a:xfrm>
            </p:grpSpPr>
            <p:sp>
              <p:nvSpPr>
                <p:cNvPr id="189" name="Rektangel 188">
                  <a:extLst>
                    <a:ext uri="{FF2B5EF4-FFF2-40B4-BE49-F238E27FC236}">
                      <a16:creationId xmlns:a16="http://schemas.microsoft.com/office/drawing/2014/main" id="{690EF926-8E4E-4C94-81BA-B39126A21538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Rektangel: afrundede hjørner 189">
                  <a:extLst>
                    <a:ext uri="{FF2B5EF4-FFF2-40B4-BE49-F238E27FC236}">
                      <a16:creationId xmlns:a16="http://schemas.microsoft.com/office/drawing/2014/main" id="{1C76BCB5-DD3C-48FD-81DC-501F4BA3F9AA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81" name="Rektangel 180">
                <a:extLst>
                  <a:ext uri="{FF2B5EF4-FFF2-40B4-BE49-F238E27FC236}">
                    <a16:creationId xmlns:a16="http://schemas.microsoft.com/office/drawing/2014/main" id="{0483E261-BDD8-44FB-939D-BDD77A12A50C}"/>
                  </a:ext>
                </a:extLst>
              </p:cNvPr>
              <p:cNvSpPr/>
              <p:nvPr/>
            </p:nvSpPr>
            <p:spPr>
              <a:xfrm>
                <a:off x="6776638" y="4131896"/>
                <a:ext cx="720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2" name="Rektangel 181">
                <a:extLst>
                  <a:ext uri="{FF2B5EF4-FFF2-40B4-BE49-F238E27FC236}">
                    <a16:creationId xmlns:a16="http://schemas.microsoft.com/office/drawing/2014/main" id="{B7AB85DD-0B94-4719-B8E1-FF84C9725650}"/>
                  </a:ext>
                </a:extLst>
              </p:cNvPr>
              <p:cNvSpPr/>
              <p:nvPr/>
            </p:nvSpPr>
            <p:spPr>
              <a:xfrm>
                <a:off x="6848638" y="3983458"/>
                <a:ext cx="576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0433F364-EE0A-41B1-910B-4285E6AB8EFD}"/>
                  </a:ext>
                </a:extLst>
              </p:cNvPr>
              <p:cNvSpPr/>
              <p:nvPr/>
            </p:nvSpPr>
            <p:spPr>
              <a:xfrm rot="5400000">
                <a:off x="684542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4" name="Rektangel 183">
                <a:extLst>
                  <a:ext uri="{FF2B5EF4-FFF2-40B4-BE49-F238E27FC236}">
                    <a16:creationId xmlns:a16="http://schemas.microsoft.com/office/drawing/2014/main" id="{5CDA2FC1-7ECD-4A66-8992-D7191F6B98ED}"/>
                  </a:ext>
                </a:extLst>
              </p:cNvPr>
              <p:cNvSpPr/>
              <p:nvPr/>
            </p:nvSpPr>
            <p:spPr>
              <a:xfrm rot="5400000">
                <a:off x="6964624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5FC233F3-5F8F-4777-A426-F5690D25C95E}"/>
                  </a:ext>
                </a:extLst>
              </p:cNvPr>
              <p:cNvSpPr/>
              <p:nvPr/>
            </p:nvSpPr>
            <p:spPr>
              <a:xfrm rot="5400000">
                <a:off x="7083822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6" name="Rektangel 185">
                <a:extLst>
                  <a:ext uri="{FF2B5EF4-FFF2-40B4-BE49-F238E27FC236}">
                    <a16:creationId xmlns:a16="http://schemas.microsoft.com/office/drawing/2014/main" id="{822C826F-8FED-47E2-93A6-1C14547E4FD6}"/>
                  </a:ext>
                </a:extLst>
              </p:cNvPr>
              <p:cNvSpPr/>
              <p:nvPr/>
            </p:nvSpPr>
            <p:spPr>
              <a:xfrm rot="5400000">
                <a:off x="7203020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FBBB47B7-FD89-4844-AC73-A651287E6E50}"/>
                  </a:ext>
                </a:extLst>
              </p:cNvPr>
              <p:cNvSpPr/>
              <p:nvPr/>
            </p:nvSpPr>
            <p:spPr>
              <a:xfrm rot="5400000">
                <a:off x="732221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60E693F6-19A1-4633-AD83-6F6F08114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4638" y="3675567"/>
                <a:ext cx="144000" cy="144000"/>
              </a:xfrm>
              <a:prstGeom prst="ellipse">
                <a:avLst/>
              </a:prstGeom>
              <a:solidFill>
                <a:srgbClr val="7E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5" name="Gruppe 144">
              <a:extLst>
                <a:ext uri="{FF2B5EF4-FFF2-40B4-BE49-F238E27FC236}">
                  <a16:creationId xmlns:a16="http://schemas.microsoft.com/office/drawing/2014/main" id="{FAED5B3F-8003-4409-9170-7DF78B6424A2}"/>
                </a:ext>
              </a:extLst>
            </p:cNvPr>
            <p:cNvGrpSpPr/>
            <p:nvPr/>
          </p:nvGrpSpPr>
          <p:grpSpPr>
            <a:xfrm>
              <a:off x="712082" y="5057418"/>
              <a:ext cx="1167307" cy="975758"/>
              <a:chOff x="1501738" y="4933721"/>
              <a:chExt cx="1322399" cy="1099213"/>
            </a:xfrm>
          </p:grpSpPr>
          <p:grpSp>
            <p:nvGrpSpPr>
              <p:cNvPr id="172" name="Gruppe 171">
                <a:extLst>
                  <a:ext uri="{FF2B5EF4-FFF2-40B4-BE49-F238E27FC236}">
                    <a16:creationId xmlns:a16="http://schemas.microsoft.com/office/drawing/2014/main" id="{111E8D71-F817-44D6-9C1D-191C7304314D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8" name="Rektangel 177">
                  <a:extLst>
                    <a:ext uri="{FF2B5EF4-FFF2-40B4-BE49-F238E27FC236}">
                      <a16:creationId xmlns:a16="http://schemas.microsoft.com/office/drawing/2014/main" id="{B8AFAFE2-DB25-4CD0-B456-D5BBCB39B7EE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Rektangel: afrundede hjørner 178">
                  <a:extLst>
                    <a:ext uri="{FF2B5EF4-FFF2-40B4-BE49-F238E27FC236}">
                      <a16:creationId xmlns:a16="http://schemas.microsoft.com/office/drawing/2014/main" id="{CD844FBB-3353-489A-8EDC-24B7A72EC89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D03D8823-20D2-4737-9209-AD33B0A585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E49D68FA-965B-468E-8A31-ED2458CB1CFD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4B1EABF-B18F-40F9-8F2F-8107C776C934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464E1F01-9AB4-4B9B-B379-88CEFDCC3C9B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131760AE-5ABA-4180-A58E-590E4BC68C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B1C0BE65-3403-46C3-946B-607FBB2997DB}"/>
                </a:ext>
              </a:extLst>
            </p:cNvPr>
            <p:cNvGrpSpPr/>
            <p:nvPr/>
          </p:nvGrpSpPr>
          <p:grpSpPr>
            <a:xfrm flipH="1">
              <a:off x="5755173" y="5057418"/>
              <a:ext cx="1032122" cy="975758"/>
              <a:chOff x="1610213" y="4933721"/>
              <a:chExt cx="1169253" cy="1099213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99A420E6-34AA-48FC-9927-7AF957A63B33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0" name="Rektangel 169">
                  <a:extLst>
                    <a:ext uri="{FF2B5EF4-FFF2-40B4-BE49-F238E27FC236}">
                      <a16:creationId xmlns:a16="http://schemas.microsoft.com/office/drawing/2014/main" id="{DA016C5C-B198-4525-AA9E-D78B08C1E03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1" name="Rektangel: afrundede hjørner 170">
                  <a:extLst>
                    <a:ext uri="{FF2B5EF4-FFF2-40B4-BE49-F238E27FC236}">
                      <a16:creationId xmlns:a16="http://schemas.microsoft.com/office/drawing/2014/main" id="{10A841C0-B85D-4404-A7CD-00C7FCE9FC53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8E24071E-8529-448E-9172-7BB114A254CF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62949D-E411-42F2-820A-145BD03EB61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C2B32690-FDF5-489D-A263-1F92698A2354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4ECD115-AB36-4B6D-A02E-930C80A41417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39EE2EDA-9870-479C-B06E-51055C61B372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BCAAEF0F-C32B-4F48-91FA-B449C2DFFDE8}"/>
                </a:ext>
              </a:extLst>
            </p:cNvPr>
            <p:cNvSpPr/>
            <p:nvPr/>
          </p:nvSpPr>
          <p:spPr>
            <a:xfrm>
              <a:off x="5322102" y="3640937"/>
              <a:ext cx="730086" cy="49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B8D0766-FAB3-4C51-89B7-01073DAD33E5}"/>
                </a:ext>
              </a:extLst>
            </p:cNvPr>
            <p:cNvSpPr/>
            <p:nvPr/>
          </p:nvSpPr>
          <p:spPr>
            <a:xfrm rot="5400000">
              <a:off x="3390156" y="4887729"/>
              <a:ext cx="990660" cy="3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22DF7275-8392-4902-9E0D-39CACFDD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561" y="4406743"/>
              <a:ext cx="63556" cy="63914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0" name="Heksagon 149">
              <a:extLst>
                <a:ext uri="{FF2B5EF4-FFF2-40B4-BE49-F238E27FC236}">
                  <a16:creationId xmlns:a16="http://schemas.microsoft.com/office/drawing/2014/main" id="{728DE976-C40B-4661-9EF6-6411BFE5238F}"/>
                </a:ext>
              </a:extLst>
            </p:cNvPr>
            <p:cNvSpPr/>
            <p:nvPr/>
          </p:nvSpPr>
          <p:spPr>
            <a:xfrm>
              <a:off x="5362003" y="3016694"/>
              <a:ext cx="650199" cy="176914"/>
            </a:xfrm>
            <a:prstGeom prst="hexagon">
              <a:avLst>
                <a:gd name="adj" fmla="val 108638"/>
                <a:gd name="vf" fmla="val 115470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51" name="Grafik 150" descr="Ringelyd">
              <a:extLst>
                <a:ext uri="{FF2B5EF4-FFF2-40B4-BE49-F238E27FC236}">
                  <a16:creationId xmlns:a16="http://schemas.microsoft.com/office/drawing/2014/main" id="{9706CE64-B29E-4A17-8707-024B488F73B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54302" y="2725383"/>
              <a:ext cx="476668" cy="479352"/>
            </a:xfrm>
            <a:prstGeom prst="rect">
              <a:avLst/>
            </a:prstGeom>
          </p:spPr>
        </p:pic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8C63612E-0EE9-4B19-9F95-9C65637D304C}"/>
                </a:ext>
              </a:extLst>
            </p:cNvPr>
            <p:cNvSpPr/>
            <p:nvPr/>
          </p:nvSpPr>
          <p:spPr>
            <a:xfrm>
              <a:off x="5557768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Rektangel 152">
              <a:extLst>
                <a:ext uri="{FF2B5EF4-FFF2-40B4-BE49-F238E27FC236}">
                  <a16:creationId xmlns:a16="http://schemas.microsoft.com/office/drawing/2014/main" id="{F75AE1EC-4D45-4AC6-8C18-F3BE9E007902}"/>
                </a:ext>
              </a:extLst>
            </p:cNvPr>
            <p:cNvSpPr/>
            <p:nvPr/>
          </p:nvSpPr>
          <p:spPr>
            <a:xfrm>
              <a:off x="5795216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2B41A3BA-47C3-4CF8-9945-63100F06EB65}"/>
                </a:ext>
              </a:extLst>
            </p:cNvPr>
            <p:cNvSpPr/>
            <p:nvPr/>
          </p:nvSpPr>
          <p:spPr>
            <a:xfrm>
              <a:off x="5349076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42C193EA-6FEC-4CE2-9D3E-F1FDAD6F5874}"/>
                </a:ext>
              </a:extLst>
            </p:cNvPr>
            <p:cNvSpPr/>
            <p:nvPr/>
          </p:nvSpPr>
          <p:spPr>
            <a:xfrm>
              <a:off x="5993353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6" name="Rektangel: øverste hjørner afklippet 155">
              <a:extLst>
                <a:ext uri="{FF2B5EF4-FFF2-40B4-BE49-F238E27FC236}">
                  <a16:creationId xmlns:a16="http://schemas.microsoft.com/office/drawing/2014/main" id="{2A8E9387-FFB2-4CAF-86CA-9E5122C4AD0D}"/>
                </a:ext>
              </a:extLst>
            </p:cNvPr>
            <p:cNvSpPr/>
            <p:nvPr/>
          </p:nvSpPr>
          <p:spPr>
            <a:xfrm>
              <a:off x="5380853" y="2758618"/>
              <a:ext cx="612011" cy="241366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72000">
                  <a:srgbClr val="4F6D64"/>
                </a:gs>
                <a:gs pos="44000">
                  <a:srgbClr val="44685A"/>
                </a:gs>
                <a:gs pos="0">
                  <a:srgbClr val="477D6B"/>
                </a:gs>
                <a:gs pos="100000">
                  <a:srgbClr val="477D6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7" name="Retvinklet trekant 156">
              <a:extLst>
                <a:ext uri="{FF2B5EF4-FFF2-40B4-BE49-F238E27FC236}">
                  <a16:creationId xmlns:a16="http://schemas.microsoft.com/office/drawing/2014/main" id="{9A284725-A64A-4558-A02E-F9DC6416C325}"/>
                </a:ext>
              </a:extLst>
            </p:cNvPr>
            <p:cNvSpPr/>
            <p:nvPr/>
          </p:nvSpPr>
          <p:spPr>
            <a:xfrm>
              <a:off x="5991756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8" name="Retvinklet trekant 157">
              <a:extLst>
                <a:ext uri="{FF2B5EF4-FFF2-40B4-BE49-F238E27FC236}">
                  <a16:creationId xmlns:a16="http://schemas.microsoft.com/office/drawing/2014/main" id="{C5C8DD70-CDFC-4480-9A6D-F825C35CE463}"/>
                </a:ext>
              </a:extLst>
            </p:cNvPr>
            <p:cNvSpPr/>
            <p:nvPr/>
          </p:nvSpPr>
          <p:spPr>
            <a:xfrm flipH="1">
              <a:off x="5189225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078AA53-43B3-4F41-A565-8C932C23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81" y="2111604"/>
              <a:ext cx="127112" cy="127827"/>
            </a:xfrm>
            <a:prstGeom prst="ellipse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CEE1567E-D6C1-469B-AD3A-08D8EC17F332}"/>
                </a:ext>
              </a:extLst>
            </p:cNvPr>
            <p:cNvSpPr/>
            <p:nvPr/>
          </p:nvSpPr>
          <p:spPr>
            <a:xfrm>
              <a:off x="3904932" y="4474627"/>
              <a:ext cx="338992" cy="152357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595B5B60-D7B2-48B0-AA7C-FF0BD61D8455}"/>
                </a:ext>
              </a:extLst>
            </p:cNvPr>
            <p:cNvSpPr/>
            <p:nvPr/>
          </p:nvSpPr>
          <p:spPr>
            <a:xfrm rot="5400000">
              <a:off x="4053167" y="4381988"/>
              <a:ext cx="31957" cy="34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0C9CD93A-78D8-47CA-AD1A-D6774ED75842}"/>
                </a:ext>
              </a:extLst>
            </p:cNvPr>
            <p:cNvSpPr/>
            <p:nvPr/>
          </p:nvSpPr>
          <p:spPr>
            <a:xfrm>
              <a:off x="4012749" y="4474211"/>
              <a:ext cx="31778" cy="15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3374892-E148-42EA-A894-C96186644786}"/>
                </a:ext>
              </a:extLst>
            </p:cNvPr>
            <p:cNvSpPr/>
            <p:nvPr/>
          </p:nvSpPr>
          <p:spPr>
            <a:xfrm>
              <a:off x="5503083" y="2715628"/>
              <a:ext cx="367200" cy="36000"/>
            </a:xfrm>
            <a:prstGeom prst="rect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95" name="Rektangel 394">
            <a:extLst>
              <a:ext uri="{FF2B5EF4-FFF2-40B4-BE49-F238E27FC236}">
                <a16:creationId xmlns:a16="http://schemas.microsoft.com/office/drawing/2014/main" id="{BB8396C8-7C89-4E07-87F1-4EA318B96B10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396" name="Pladsholder til tekst 5">
            <a:extLst>
              <a:ext uri="{FF2B5EF4-FFF2-40B4-BE49-F238E27FC236}">
                <a16:creationId xmlns:a16="http://schemas.microsoft.com/office/drawing/2014/main" id="{7F4250AC-C85F-4804-9C4A-1E7F8D951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grpSp>
        <p:nvGrpSpPr>
          <p:cNvPr id="404" name="Gruppe 403">
            <a:extLst>
              <a:ext uri="{FF2B5EF4-FFF2-40B4-BE49-F238E27FC236}">
                <a16:creationId xmlns:a16="http://schemas.microsoft.com/office/drawing/2014/main" id="{4EF02B02-D504-4DF3-9737-4A49E339ED23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475692B7-9452-4DE7-8219-6569140AA5D7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8B68476A-CFB8-46C2-AAA5-AECB012FBA4B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4BB6AB6C-8B2D-413E-B193-7B5838077802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0BE6590B-68FE-44FE-BC8B-60F7ABE8CCF4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9" name="Ellipse 408">
              <a:extLst>
                <a:ext uri="{FF2B5EF4-FFF2-40B4-BE49-F238E27FC236}">
                  <a16:creationId xmlns:a16="http://schemas.microsoft.com/office/drawing/2014/main" id="{02685461-41A7-4ADE-A5EC-D5747F5AE330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3DA339FA-3940-4018-8DA6-B36BE355F25E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81192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1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687650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A97FD-0759-40B5-B7C4-F9AE62B52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2317062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986" name="Gruppe 985">
            <a:extLst>
              <a:ext uri="{FF2B5EF4-FFF2-40B4-BE49-F238E27FC236}">
                <a16:creationId xmlns:a16="http://schemas.microsoft.com/office/drawing/2014/main" id="{29DF4ADD-E9D0-4640-85BD-29A6072E99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9654" y="3766675"/>
            <a:ext cx="5469784" cy="2055245"/>
            <a:chOff x="1555638" y="3004456"/>
            <a:chExt cx="8187846" cy="3076544"/>
          </a:xfrm>
        </p:grpSpPr>
        <p:grpSp>
          <p:nvGrpSpPr>
            <p:cNvPr id="987" name="Gruppe 986">
              <a:extLst>
                <a:ext uri="{FF2B5EF4-FFF2-40B4-BE49-F238E27FC236}">
                  <a16:creationId xmlns:a16="http://schemas.microsoft.com/office/drawing/2014/main" id="{FC26A337-80EB-406B-A10C-9ECBD8932312}"/>
                </a:ext>
              </a:extLst>
            </p:cNvPr>
            <p:cNvGrpSpPr/>
            <p:nvPr/>
          </p:nvGrpSpPr>
          <p:grpSpPr>
            <a:xfrm flipH="1">
              <a:off x="3642164" y="4610371"/>
              <a:ext cx="710658" cy="850217"/>
              <a:chOff x="1610213" y="4933721"/>
              <a:chExt cx="1169253" cy="1099213"/>
            </a:xfrm>
          </p:grpSpPr>
          <p:grpSp>
            <p:nvGrpSpPr>
              <p:cNvPr id="1545" name="Gruppe 1544">
                <a:extLst>
                  <a:ext uri="{FF2B5EF4-FFF2-40B4-BE49-F238E27FC236}">
                    <a16:creationId xmlns:a16="http://schemas.microsoft.com/office/drawing/2014/main" id="{A2E3FC3D-482B-4559-8C44-66A0320B4DBB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51" name="Rektangel 1550">
                  <a:extLst>
                    <a:ext uri="{FF2B5EF4-FFF2-40B4-BE49-F238E27FC236}">
                      <a16:creationId xmlns:a16="http://schemas.microsoft.com/office/drawing/2014/main" id="{C93B264C-3AF0-4E42-9C27-2F0EE2764C8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2" name="Rektangel: afrundede hjørner 1551">
                  <a:extLst>
                    <a:ext uri="{FF2B5EF4-FFF2-40B4-BE49-F238E27FC236}">
                      <a16:creationId xmlns:a16="http://schemas.microsoft.com/office/drawing/2014/main" id="{CD3C570A-3AC9-40EF-8955-8A06FD013EC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F22EF257-D7CC-47C8-A9EA-842BC63CAAB5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7A3D925C-C238-4F92-AE59-DA95D071BC6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E105A605-DF02-4F05-B1A0-CD288856BA2B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057FE4E1-4BD4-4CD5-8FFF-C65D8C901884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48FB07C0-46FD-4BC5-B50F-D188DDEC28AF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8" name="Gruppe 987">
              <a:extLst>
                <a:ext uri="{FF2B5EF4-FFF2-40B4-BE49-F238E27FC236}">
                  <a16:creationId xmlns:a16="http://schemas.microsoft.com/office/drawing/2014/main" id="{19FD6E1E-4FFE-4BC6-A492-16A61BBA1A9D}"/>
                </a:ext>
              </a:extLst>
            </p:cNvPr>
            <p:cNvGrpSpPr/>
            <p:nvPr/>
          </p:nvGrpSpPr>
          <p:grpSpPr>
            <a:xfrm flipH="1">
              <a:off x="1555638" y="4882352"/>
              <a:ext cx="1169253" cy="1099213"/>
              <a:chOff x="1610213" y="4933721"/>
              <a:chExt cx="1169253" cy="1099213"/>
            </a:xfrm>
          </p:grpSpPr>
          <p:grpSp>
            <p:nvGrpSpPr>
              <p:cNvPr id="1537" name="Gruppe 1536">
                <a:extLst>
                  <a:ext uri="{FF2B5EF4-FFF2-40B4-BE49-F238E27FC236}">
                    <a16:creationId xmlns:a16="http://schemas.microsoft.com/office/drawing/2014/main" id="{A97C3891-16CC-4713-ACAB-983E47B54F60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43" name="Rektangel 1542">
                  <a:extLst>
                    <a:ext uri="{FF2B5EF4-FFF2-40B4-BE49-F238E27FC236}">
                      <a16:creationId xmlns:a16="http://schemas.microsoft.com/office/drawing/2014/main" id="{C2593D32-1577-433D-8661-42D407B39CC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44" name="Rektangel: afrundede hjørner 1543">
                  <a:extLst>
                    <a:ext uri="{FF2B5EF4-FFF2-40B4-BE49-F238E27FC236}">
                      <a16:creationId xmlns:a16="http://schemas.microsoft.com/office/drawing/2014/main" id="{DF7D0025-5E1C-4DB3-83BB-C575CE34DBD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516620D-625D-4696-962E-A5F83F71EB0C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7C561D4D-28BA-482D-8E3C-C71EDE416BB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135D7A2F-1AB1-48F3-BF80-A91F0C514101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51F29FB4-1D01-4BF1-B968-12210E7621B2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A1562239-857E-4FC2-BFC0-11479A76CAB4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9" name="Gruppe 988">
              <a:extLst>
                <a:ext uri="{FF2B5EF4-FFF2-40B4-BE49-F238E27FC236}">
                  <a16:creationId xmlns:a16="http://schemas.microsoft.com/office/drawing/2014/main" id="{BB73338B-C398-4580-B5AA-C90DC436F3CC}"/>
                </a:ext>
              </a:extLst>
            </p:cNvPr>
            <p:cNvGrpSpPr/>
            <p:nvPr/>
          </p:nvGrpSpPr>
          <p:grpSpPr>
            <a:xfrm>
              <a:off x="2199991" y="4956747"/>
              <a:ext cx="2185717" cy="1019561"/>
              <a:chOff x="1301751" y="4539266"/>
              <a:chExt cx="2540922" cy="1160633"/>
            </a:xfrm>
          </p:grpSpPr>
          <p:sp>
            <p:nvSpPr>
              <p:cNvPr id="1481" name="Rektangel 1480">
                <a:extLst>
                  <a:ext uri="{FF2B5EF4-FFF2-40B4-BE49-F238E27FC236}">
                    <a16:creationId xmlns:a16="http://schemas.microsoft.com/office/drawing/2014/main" id="{003EDE3B-BBAE-49CA-A63D-81DAC76C590C}"/>
                  </a:ext>
                </a:extLst>
              </p:cNvPr>
              <p:cNvSpPr/>
              <p:nvPr/>
            </p:nvSpPr>
            <p:spPr>
              <a:xfrm>
                <a:off x="2616201" y="483785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82" name="Gruppe 1481">
                <a:extLst>
                  <a:ext uri="{FF2B5EF4-FFF2-40B4-BE49-F238E27FC236}">
                    <a16:creationId xmlns:a16="http://schemas.microsoft.com/office/drawing/2014/main" id="{CE03396B-C23E-4796-BE2F-9588CD01F1D4}"/>
                  </a:ext>
                </a:extLst>
              </p:cNvPr>
              <p:cNvGrpSpPr/>
              <p:nvPr/>
            </p:nvGrpSpPr>
            <p:grpSpPr>
              <a:xfrm>
                <a:off x="3068357" y="5058181"/>
                <a:ext cx="45719" cy="171705"/>
                <a:chOff x="4852454" y="2916519"/>
                <a:chExt cx="278597" cy="366599"/>
              </a:xfrm>
            </p:grpSpPr>
            <p:sp>
              <p:nvSpPr>
                <p:cNvPr id="1535" name="Rektangel 1534">
                  <a:extLst>
                    <a:ext uri="{FF2B5EF4-FFF2-40B4-BE49-F238E27FC236}">
                      <a16:creationId xmlns:a16="http://schemas.microsoft.com/office/drawing/2014/main" id="{4D716B56-A185-4D2B-B8C0-996030ECEE20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6" name="Rektangel: afrundede hjørner 1535">
                  <a:extLst>
                    <a:ext uri="{FF2B5EF4-FFF2-40B4-BE49-F238E27FC236}">
                      <a16:creationId xmlns:a16="http://schemas.microsoft.com/office/drawing/2014/main" id="{52C2AEE8-3E06-4BD7-B0C7-A5DB5A2AE73C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83" name="Rektangel 1482">
                <a:extLst>
                  <a:ext uri="{FF2B5EF4-FFF2-40B4-BE49-F238E27FC236}">
                    <a16:creationId xmlns:a16="http://schemas.microsoft.com/office/drawing/2014/main" id="{795076BB-7A65-45B0-8BBD-CA6C70627D8F}"/>
                  </a:ext>
                </a:extLst>
              </p:cNvPr>
              <p:cNvSpPr/>
              <p:nvPr/>
            </p:nvSpPr>
            <p:spPr>
              <a:xfrm>
                <a:off x="2616201" y="5146908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C8F19F26-3903-4666-9338-E21235E3C22F}"/>
                  </a:ext>
                </a:extLst>
              </p:cNvPr>
              <p:cNvSpPr/>
              <p:nvPr/>
            </p:nvSpPr>
            <p:spPr>
              <a:xfrm>
                <a:off x="3036544" y="5466105"/>
                <a:ext cx="80273" cy="7538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FCC090FE-456D-46CF-8F54-A4D17D1F19DA}"/>
                  </a:ext>
                </a:extLst>
              </p:cNvPr>
              <p:cNvSpPr/>
              <p:nvPr/>
            </p:nvSpPr>
            <p:spPr>
              <a:xfrm>
                <a:off x="2993094" y="5393088"/>
                <a:ext cx="149555" cy="9679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6" name="Rektangel 1485">
                <a:extLst>
                  <a:ext uri="{FF2B5EF4-FFF2-40B4-BE49-F238E27FC236}">
                    <a16:creationId xmlns:a16="http://schemas.microsoft.com/office/drawing/2014/main" id="{6DA1DAD9-2A07-4924-AC6D-150C0D483F26}"/>
                  </a:ext>
                </a:extLst>
              </p:cNvPr>
              <p:cNvSpPr/>
              <p:nvPr/>
            </p:nvSpPr>
            <p:spPr>
              <a:xfrm>
                <a:off x="2616201" y="546072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7" name="Rektangel 1486">
                <a:extLst>
                  <a:ext uri="{FF2B5EF4-FFF2-40B4-BE49-F238E27FC236}">
                    <a16:creationId xmlns:a16="http://schemas.microsoft.com/office/drawing/2014/main" id="{8EB91C25-A44F-4B40-B02B-A0083A4A685B}"/>
                  </a:ext>
                </a:extLst>
              </p:cNvPr>
              <p:cNvSpPr/>
              <p:nvPr/>
            </p:nvSpPr>
            <p:spPr>
              <a:xfrm>
                <a:off x="2616201" y="55417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8" name="Rektangel 1487">
                <a:extLst>
                  <a:ext uri="{FF2B5EF4-FFF2-40B4-BE49-F238E27FC236}">
                    <a16:creationId xmlns:a16="http://schemas.microsoft.com/office/drawing/2014/main" id="{B52853A3-3A4B-4815-8F62-6FEACDCB07F9}"/>
                  </a:ext>
                </a:extLst>
              </p:cNvPr>
              <p:cNvSpPr/>
              <p:nvPr/>
            </p:nvSpPr>
            <p:spPr>
              <a:xfrm>
                <a:off x="2616201" y="52301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9" name="Rektangel 1488">
                <a:extLst>
                  <a:ext uri="{FF2B5EF4-FFF2-40B4-BE49-F238E27FC236}">
                    <a16:creationId xmlns:a16="http://schemas.microsoft.com/office/drawing/2014/main" id="{465F7D9A-FEB8-448B-B1E0-2A5AC035054D}"/>
                  </a:ext>
                </a:extLst>
              </p:cNvPr>
              <p:cNvSpPr/>
              <p:nvPr/>
            </p:nvSpPr>
            <p:spPr>
              <a:xfrm>
                <a:off x="2616201" y="4924904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90" name="Gruppe 1489">
                <a:extLst>
                  <a:ext uri="{FF2B5EF4-FFF2-40B4-BE49-F238E27FC236}">
                    <a16:creationId xmlns:a16="http://schemas.microsoft.com/office/drawing/2014/main" id="{DFF9237E-6CA6-4F75-8E0C-385D451D5FF0}"/>
                  </a:ext>
                </a:extLst>
              </p:cNvPr>
              <p:cNvGrpSpPr/>
              <p:nvPr/>
            </p:nvGrpSpPr>
            <p:grpSpPr>
              <a:xfrm>
                <a:off x="1301751" y="4539266"/>
                <a:ext cx="1816100" cy="1160633"/>
                <a:chOff x="1301750" y="4539266"/>
                <a:chExt cx="2703513" cy="1160633"/>
              </a:xfrm>
            </p:grpSpPr>
            <p:sp>
              <p:nvSpPr>
                <p:cNvPr id="1529" name="Rektangel: afrundede hjørner 1528">
                  <a:extLst>
                    <a:ext uri="{FF2B5EF4-FFF2-40B4-BE49-F238E27FC236}">
                      <a16:creationId xmlns:a16="http://schemas.microsoft.com/office/drawing/2014/main" id="{4318D866-F4F1-49E9-89CE-1B3541B66D24}"/>
                    </a:ext>
                  </a:extLst>
                </p:cNvPr>
                <p:cNvSpPr/>
                <p:nvPr/>
              </p:nvSpPr>
              <p:spPr>
                <a:xfrm>
                  <a:off x="1301750" y="4539266"/>
                  <a:ext cx="1399019" cy="7532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0" name="Rektangel 1529">
                  <a:extLst>
                    <a:ext uri="{FF2B5EF4-FFF2-40B4-BE49-F238E27FC236}">
                      <a16:creationId xmlns:a16="http://schemas.microsoft.com/office/drawing/2014/main" id="{6D7F2756-1200-4612-A7FB-5EC7AF57750C}"/>
                    </a:ext>
                  </a:extLst>
                </p:cNvPr>
                <p:cNvSpPr/>
                <p:nvPr/>
              </p:nvSpPr>
              <p:spPr>
                <a:xfrm>
                  <a:off x="2006600" y="4539267"/>
                  <a:ext cx="1555750" cy="1160632"/>
                </a:xfrm>
                <a:prstGeom prst="rect">
                  <a:avLst/>
                </a:prstGeom>
                <a:gradFill>
                  <a:gsLst>
                    <a:gs pos="63000">
                      <a:srgbClr val="646464"/>
                    </a:gs>
                    <a:gs pos="31000">
                      <a:srgbClr val="585858"/>
                    </a:gs>
                    <a:gs pos="0">
                      <a:srgbClr val="646464"/>
                    </a:gs>
                    <a:gs pos="100000">
                      <a:srgbClr val="646464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1" name="Rektangel 1530">
                  <a:extLst>
                    <a:ext uri="{FF2B5EF4-FFF2-40B4-BE49-F238E27FC236}">
                      <a16:creationId xmlns:a16="http://schemas.microsoft.com/office/drawing/2014/main" id="{5E3EC3D8-5A8C-4A7B-8410-5E72B409319F}"/>
                    </a:ext>
                  </a:extLst>
                </p:cNvPr>
                <p:cNvSpPr/>
                <p:nvPr/>
              </p:nvSpPr>
              <p:spPr>
                <a:xfrm>
                  <a:off x="1301750" y="4946649"/>
                  <a:ext cx="704850" cy="753249"/>
                </a:xfrm>
                <a:prstGeom prst="rect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2" name="Lige forbindelse 1531">
                  <a:extLst>
                    <a:ext uri="{FF2B5EF4-FFF2-40B4-BE49-F238E27FC236}">
                      <a16:creationId xmlns:a16="http://schemas.microsoft.com/office/drawing/2014/main" id="{2B229DBB-EF93-46AE-A37A-9F13C5A2ED1C}"/>
                    </a:ext>
                  </a:extLst>
                </p:cNvPr>
                <p:cNvCxnSpPr>
                  <a:cxnSpLocks/>
                  <a:stCxn id="1529" idx="1"/>
                </p:cNvCxnSpPr>
                <p:nvPr/>
              </p:nvCxnSpPr>
              <p:spPr>
                <a:xfrm>
                  <a:off x="1301750" y="4915891"/>
                  <a:ext cx="0" cy="784007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3" name="Retvinklet trekant 1532">
                  <a:extLst>
                    <a:ext uri="{FF2B5EF4-FFF2-40B4-BE49-F238E27FC236}">
                      <a16:creationId xmlns:a16="http://schemas.microsoft.com/office/drawing/2014/main" id="{40497C40-CC6A-41A1-AA86-409297CCE623}"/>
                    </a:ext>
                  </a:extLst>
                </p:cNvPr>
                <p:cNvSpPr/>
                <p:nvPr/>
              </p:nvSpPr>
              <p:spPr>
                <a:xfrm rot="5400000">
                  <a:off x="3203492" y="4898127"/>
                  <a:ext cx="1160629" cy="442913"/>
                </a:xfrm>
                <a:prstGeom prst="rtTriangle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4" name="Lige forbindelse 1533">
                  <a:extLst>
                    <a:ext uri="{FF2B5EF4-FFF2-40B4-BE49-F238E27FC236}">
                      <a16:creationId xmlns:a16="http://schemas.microsoft.com/office/drawing/2014/main" id="{11D2D4E1-7982-4345-8324-2260B19A6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6600" y="4539266"/>
                  <a:ext cx="199866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1" name="Rektangel 1490">
                <a:extLst>
                  <a:ext uri="{FF2B5EF4-FFF2-40B4-BE49-F238E27FC236}">
                    <a16:creationId xmlns:a16="http://schemas.microsoft.com/office/drawing/2014/main" id="{1287AC5B-DB22-4F11-9F3B-4BB06308D426}"/>
                  </a:ext>
                </a:extLst>
              </p:cNvPr>
              <p:cNvSpPr/>
              <p:nvPr/>
            </p:nvSpPr>
            <p:spPr>
              <a:xfrm>
                <a:off x="3341023" y="4539267"/>
                <a:ext cx="501650" cy="1160632"/>
              </a:xfrm>
              <a:prstGeom prst="rect">
                <a:avLst/>
              </a:prstGeom>
              <a:gradFill>
                <a:gsLst>
                  <a:gs pos="63000">
                    <a:srgbClr val="646464"/>
                  </a:gs>
                  <a:gs pos="31000">
                    <a:srgbClr val="585858"/>
                  </a:gs>
                  <a:gs pos="0">
                    <a:srgbClr val="646464"/>
                  </a:gs>
                  <a:gs pos="100000">
                    <a:srgbClr val="6464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492" name="Lige forbindelse 1491">
                <a:extLst>
                  <a:ext uri="{FF2B5EF4-FFF2-40B4-BE49-F238E27FC236}">
                    <a16:creationId xmlns:a16="http://schemas.microsoft.com/office/drawing/2014/main" id="{3CE57A74-89AB-46D7-931E-C0814B256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1023" y="4539266"/>
                <a:ext cx="50165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3" name="Rektangel 1492">
                <a:extLst>
                  <a:ext uri="{FF2B5EF4-FFF2-40B4-BE49-F238E27FC236}">
                    <a16:creationId xmlns:a16="http://schemas.microsoft.com/office/drawing/2014/main" id="{5D0B2647-A614-4881-A4FB-458233884446}"/>
                  </a:ext>
                </a:extLst>
              </p:cNvPr>
              <p:cNvSpPr/>
              <p:nvPr/>
            </p:nvSpPr>
            <p:spPr>
              <a:xfrm>
                <a:off x="1423856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4" name="Rektangel 1493">
                <a:extLst>
                  <a:ext uri="{FF2B5EF4-FFF2-40B4-BE49-F238E27FC236}">
                    <a16:creationId xmlns:a16="http://schemas.microsoft.com/office/drawing/2014/main" id="{C1E3F4EE-FD12-4982-B531-A1E89F9998F6}"/>
                  </a:ext>
                </a:extLst>
              </p:cNvPr>
              <p:cNvSpPr/>
              <p:nvPr/>
            </p:nvSpPr>
            <p:spPr>
              <a:xfrm>
                <a:off x="1562149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5" name="Rektangel 1494">
                <a:extLst>
                  <a:ext uri="{FF2B5EF4-FFF2-40B4-BE49-F238E27FC236}">
                    <a16:creationId xmlns:a16="http://schemas.microsoft.com/office/drawing/2014/main" id="{E3C7FBF8-86BB-4318-9497-23BF955B6863}"/>
                  </a:ext>
                </a:extLst>
              </p:cNvPr>
              <p:cNvSpPr/>
              <p:nvPr/>
            </p:nvSpPr>
            <p:spPr>
              <a:xfrm>
                <a:off x="1755402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6" name="Rektangel 1495">
                <a:extLst>
                  <a:ext uri="{FF2B5EF4-FFF2-40B4-BE49-F238E27FC236}">
                    <a16:creationId xmlns:a16="http://schemas.microsoft.com/office/drawing/2014/main" id="{AF3CF836-704E-4D3E-BE81-80E61C838086}"/>
                  </a:ext>
                </a:extLst>
              </p:cNvPr>
              <p:cNvSpPr/>
              <p:nvPr/>
            </p:nvSpPr>
            <p:spPr>
              <a:xfrm>
                <a:off x="1838735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7" name="Rektangel 1496">
                <a:extLst>
                  <a:ext uri="{FF2B5EF4-FFF2-40B4-BE49-F238E27FC236}">
                    <a16:creationId xmlns:a16="http://schemas.microsoft.com/office/drawing/2014/main" id="{AEB6850D-419A-4406-9F1D-5328A4DBB6D8}"/>
                  </a:ext>
                </a:extLst>
              </p:cNvPr>
              <p:cNvSpPr/>
              <p:nvPr/>
            </p:nvSpPr>
            <p:spPr>
              <a:xfrm>
                <a:off x="225361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8" name="Rektangel 1497">
                <a:extLst>
                  <a:ext uri="{FF2B5EF4-FFF2-40B4-BE49-F238E27FC236}">
                    <a16:creationId xmlns:a16="http://schemas.microsoft.com/office/drawing/2014/main" id="{BC44FC20-7060-44F4-9627-1EF1FBB57DC2}"/>
                  </a:ext>
                </a:extLst>
              </p:cNvPr>
              <p:cNvSpPr/>
              <p:nvPr/>
            </p:nvSpPr>
            <p:spPr>
              <a:xfrm>
                <a:off x="1977028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9" name="Rektangel 1498">
                <a:extLst>
                  <a:ext uri="{FF2B5EF4-FFF2-40B4-BE49-F238E27FC236}">
                    <a16:creationId xmlns:a16="http://schemas.microsoft.com/office/drawing/2014/main" id="{2E0ED860-D01F-4912-91C3-6A2FFE39A169}"/>
                  </a:ext>
                </a:extLst>
              </p:cNvPr>
              <p:cNvSpPr/>
              <p:nvPr/>
            </p:nvSpPr>
            <p:spPr>
              <a:xfrm>
                <a:off x="239190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0" name="Rektangel 1499">
                <a:extLst>
                  <a:ext uri="{FF2B5EF4-FFF2-40B4-BE49-F238E27FC236}">
                    <a16:creationId xmlns:a16="http://schemas.microsoft.com/office/drawing/2014/main" id="{B9907D91-92BD-4E50-B4B9-E911AED3EF85}"/>
                  </a:ext>
                </a:extLst>
              </p:cNvPr>
              <p:cNvSpPr/>
              <p:nvPr/>
            </p:nvSpPr>
            <p:spPr>
              <a:xfrm>
                <a:off x="2497994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1" name="Rektangel 1500">
                <a:extLst>
                  <a:ext uri="{FF2B5EF4-FFF2-40B4-BE49-F238E27FC236}">
                    <a16:creationId xmlns:a16="http://schemas.microsoft.com/office/drawing/2014/main" id="{AEDDE06B-D126-4F23-BAE0-72F7F10D5BF7}"/>
                  </a:ext>
                </a:extLst>
              </p:cNvPr>
              <p:cNvSpPr/>
              <p:nvPr/>
            </p:nvSpPr>
            <p:spPr>
              <a:xfrm>
                <a:off x="142385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2" name="Rektangel 1501">
                <a:extLst>
                  <a:ext uri="{FF2B5EF4-FFF2-40B4-BE49-F238E27FC236}">
                    <a16:creationId xmlns:a16="http://schemas.microsoft.com/office/drawing/2014/main" id="{0E98E241-DF87-480C-9E8F-E0CDEA8A696E}"/>
                  </a:ext>
                </a:extLst>
              </p:cNvPr>
              <p:cNvSpPr/>
              <p:nvPr/>
            </p:nvSpPr>
            <p:spPr>
              <a:xfrm>
                <a:off x="151071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3" name="Rektangel 1502">
                <a:extLst>
                  <a:ext uri="{FF2B5EF4-FFF2-40B4-BE49-F238E27FC236}">
                    <a16:creationId xmlns:a16="http://schemas.microsoft.com/office/drawing/2014/main" id="{83C4BF23-6C95-4697-9220-D72A215C7D17}"/>
                  </a:ext>
                </a:extLst>
              </p:cNvPr>
              <p:cNvSpPr/>
              <p:nvPr/>
            </p:nvSpPr>
            <p:spPr>
              <a:xfrm>
                <a:off x="2253614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4" name="Rektangel 1503">
                <a:extLst>
                  <a:ext uri="{FF2B5EF4-FFF2-40B4-BE49-F238E27FC236}">
                    <a16:creationId xmlns:a16="http://schemas.microsoft.com/office/drawing/2014/main" id="{E0DC4B39-5EC3-4651-AACF-3C55EC3C32CA}"/>
                  </a:ext>
                </a:extLst>
              </p:cNvPr>
              <p:cNvSpPr/>
              <p:nvPr/>
            </p:nvSpPr>
            <p:spPr>
              <a:xfrm>
                <a:off x="1977028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5" name="Rektangel 1504">
                <a:extLst>
                  <a:ext uri="{FF2B5EF4-FFF2-40B4-BE49-F238E27FC236}">
                    <a16:creationId xmlns:a16="http://schemas.microsoft.com/office/drawing/2014/main" id="{14F40209-F69E-4F46-9CE3-0A3D1629CC63}"/>
                  </a:ext>
                </a:extLst>
              </p:cNvPr>
              <p:cNvSpPr/>
              <p:nvPr/>
            </p:nvSpPr>
            <p:spPr>
              <a:xfrm>
                <a:off x="2653707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6" name="Rektangel 1505">
                <a:extLst>
                  <a:ext uri="{FF2B5EF4-FFF2-40B4-BE49-F238E27FC236}">
                    <a16:creationId xmlns:a16="http://schemas.microsoft.com/office/drawing/2014/main" id="{5F190E8E-F113-4C1F-A141-472356A64F69}"/>
                  </a:ext>
                </a:extLst>
              </p:cNvPr>
              <p:cNvSpPr/>
              <p:nvPr/>
            </p:nvSpPr>
            <p:spPr>
              <a:xfrm>
                <a:off x="2497994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7" name="Rektangel 1506">
                <a:extLst>
                  <a:ext uri="{FF2B5EF4-FFF2-40B4-BE49-F238E27FC236}">
                    <a16:creationId xmlns:a16="http://schemas.microsoft.com/office/drawing/2014/main" id="{7384EB8B-723B-4925-8854-106D88E20A57}"/>
                  </a:ext>
                </a:extLst>
              </p:cNvPr>
              <p:cNvSpPr/>
              <p:nvPr/>
            </p:nvSpPr>
            <p:spPr>
              <a:xfrm>
                <a:off x="1755402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8" name="Rektangel 1507">
                <a:extLst>
                  <a:ext uri="{FF2B5EF4-FFF2-40B4-BE49-F238E27FC236}">
                    <a16:creationId xmlns:a16="http://schemas.microsoft.com/office/drawing/2014/main" id="{6AE4ED7F-7BA0-4ED1-A169-681CCC3A929E}"/>
                  </a:ext>
                </a:extLst>
              </p:cNvPr>
              <p:cNvSpPr/>
              <p:nvPr/>
            </p:nvSpPr>
            <p:spPr>
              <a:xfrm>
                <a:off x="162705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9" name="Rektangel 1508">
                <a:extLst>
                  <a:ext uri="{FF2B5EF4-FFF2-40B4-BE49-F238E27FC236}">
                    <a16:creationId xmlns:a16="http://schemas.microsoft.com/office/drawing/2014/main" id="{6397C1AF-ABEE-4DED-AACF-BB32CBF5C961}"/>
                  </a:ext>
                </a:extLst>
              </p:cNvPr>
              <p:cNvSpPr/>
              <p:nvPr/>
            </p:nvSpPr>
            <p:spPr>
              <a:xfrm>
                <a:off x="171391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0" name="Rektangel 1509">
                <a:extLst>
                  <a:ext uri="{FF2B5EF4-FFF2-40B4-BE49-F238E27FC236}">
                    <a16:creationId xmlns:a16="http://schemas.microsoft.com/office/drawing/2014/main" id="{245431BB-9118-48AB-91EE-D8F32699BB95}"/>
                  </a:ext>
                </a:extLst>
              </p:cNvPr>
              <p:cNvSpPr/>
              <p:nvPr/>
            </p:nvSpPr>
            <p:spPr>
              <a:xfrm>
                <a:off x="2456814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1" name="Rektangel 1510">
                <a:extLst>
                  <a:ext uri="{FF2B5EF4-FFF2-40B4-BE49-F238E27FC236}">
                    <a16:creationId xmlns:a16="http://schemas.microsoft.com/office/drawing/2014/main" id="{1F082636-4778-441C-B5A5-E68DEBAE6000}"/>
                  </a:ext>
                </a:extLst>
              </p:cNvPr>
              <p:cNvSpPr/>
              <p:nvPr/>
            </p:nvSpPr>
            <p:spPr>
              <a:xfrm>
                <a:off x="2180228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2" name="Rektangel 1511">
                <a:extLst>
                  <a:ext uri="{FF2B5EF4-FFF2-40B4-BE49-F238E27FC236}">
                    <a16:creationId xmlns:a16="http://schemas.microsoft.com/office/drawing/2014/main" id="{EAF9F9B8-31B7-4DBB-B4F4-B528B4E10066}"/>
                  </a:ext>
                </a:extLst>
              </p:cNvPr>
              <p:cNvSpPr/>
              <p:nvPr/>
            </p:nvSpPr>
            <p:spPr>
              <a:xfrm>
                <a:off x="2856907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3" name="Rektangel 1512">
                <a:extLst>
                  <a:ext uri="{FF2B5EF4-FFF2-40B4-BE49-F238E27FC236}">
                    <a16:creationId xmlns:a16="http://schemas.microsoft.com/office/drawing/2014/main" id="{05B98FE6-C501-4F65-9CE8-F3B7F19631F7}"/>
                  </a:ext>
                </a:extLst>
              </p:cNvPr>
              <p:cNvSpPr/>
              <p:nvPr/>
            </p:nvSpPr>
            <p:spPr>
              <a:xfrm>
                <a:off x="2701194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4" name="Rektangel 1513">
                <a:extLst>
                  <a:ext uri="{FF2B5EF4-FFF2-40B4-BE49-F238E27FC236}">
                    <a16:creationId xmlns:a16="http://schemas.microsoft.com/office/drawing/2014/main" id="{EFBA006C-5C8F-43B7-9A0B-66C9A945D026}"/>
                  </a:ext>
                </a:extLst>
              </p:cNvPr>
              <p:cNvSpPr/>
              <p:nvPr/>
            </p:nvSpPr>
            <p:spPr>
              <a:xfrm>
                <a:off x="1958602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A82AC859-7658-4798-BA7C-B6F112BA7D00}"/>
                  </a:ext>
                </a:extLst>
              </p:cNvPr>
              <p:cNvSpPr/>
              <p:nvPr/>
            </p:nvSpPr>
            <p:spPr>
              <a:xfrm>
                <a:off x="3064582" y="5032786"/>
                <a:ext cx="165723" cy="9108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9BC4DB81-3D4B-4AAF-856C-5069F9D48483}"/>
                  </a:ext>
                </a:extLst>
              </p:cNvPr>
              <p:cNvSpPr/>
              <p:nvPr/>
            </p:nvSpPr>
            <p:spPr>
              <a:xfrm>
                <a:off x="3010944" y="5020033"/>
                <a:ext cx="131706" cy="9295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E6546790-FE2B-4623-AF0E-F24B66CE2C36}"/>
                  </a:ext>
                </a:extLst>
              </p:cNvPr>
              <p:cNvSpPr/>
              <p:nvPr/>
            </p:nvSpPr>
            <p:spPr>
              <a:xfrm>
                <a:off x="3036544" y="4984212"/>
                <a:ext cx="114753" cy="91083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8" name="Rektangel 1517">
                <a:extLst>
                  <a:ext uri="{FF2B5EF4-FFF2-40B4-BE49-F238E27FC236}">
                    <a16:creationId xmlns:a16="http://schemas.microsoft.com/office/drawing/2014/main" id="{9C90521D-C6CE-4661-A4D3-B40EC87F767A}"/>
                  </a:ext>
                </a:extLst>
              </p:cNvPr>
              <p:cNvSpPr/>
              <p:nvPr/>
            </p:nvSpPr>
            <p:spPr>
              <a:xfrm>
                <a:off x="3080370" y="5146446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9" name="Rektangel 1518">
                <a:extLst>
                  <a:ext uri="{FF2B5EF4-FFF2-40B4-BE49-F238E27FC236}">
                    <a16:creationId xmlns:a16="http://schemas.microsoft.com/office/drawing/2014/main" id="{0A52176C-FDF2-4CC2-8DCD-48129633F989}"/>
                  </a:ext>
                </a:extLst>
              </p:cNvPr>
              <p:cNvSpPr/>
              <p:nvPr/>
            </p:nvSpPr>
            <p:spPr>
              <a:xfrm>
                <a:off x="3080370" y="546101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0" name="Rektangel 1519">
                <a:extLst>
                  <a:ext uri="{FF2B5EF4-FFF2-40B4-BE49-F238E27FC236}">
                    <a16:creationId xmlns:a16="http://schemas.microsoft.com/office/drawing/2014/main" id="{961048D5-1D60-480F-A226-8AC1063556EA}"/>
                  </a:ext>
                </a:extLst>
              </p:cNvPr>
              <p:cNvSpPr/>
              <p:nvPr/>
            </p:nvSpPr>
            <p:spPr>
              <a:xfrm>
                <a:off x="3080370" y="483847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1" name="Rektangel 1520">
                <a:extLst>
                  <a:ext uri="{FF2B5EF4-FFF2-40B4-BE49-F238E27FC236}">
                    <a16:creationId xmlns:a16="http://schemas.microsoft.com/office/drawing/2014/main" id="{6E1567B5-E344-443D-BE60-258796B8B793}"/>
                  </a:ext>
                </a:extLst>
              </p:cNvPr>
              <p:cNvSpPr/>
              <p:nvPr/>
            </p:nvSpPr>
            <p:spPr>
              <a:xfrm>
                <a:off x="339549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2" name="Rektangel 1521">
                <a:extLst>
                  <a:ext uri="{FF2B5EF4-FFF2-40B4-BE49-F238E27FC236}">
                    <a16:creationId xmlns:a16="http://schemas.microsoft.com/office/drawing/2014/main" id="{8BCEA054-F616-4F3C-BEA9-2A97C4E7CC82}"/>
                  </a:ext>
                </a:extLst>
              </p:cNvPr>
              <p:cNvSpPr/>
              <p:nvPr/>
            </p:nvSpPr>
            <p:spPr>
              <a:xfrm>
                <a:off x="347882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3" name="Rektangel 1522">
                <a:extLst>
                  <a:ext uri="{FF2B5EF4-FFF2-40B4-BE49-F238E27FC236}">
                    <a16:creationId xmlns:a16="http://schemas.microsoft.com/office/drawing/2014/main" id="{B4A3893E-83E5-470C-8642-06FCEEC44CFF}"/>
                  </a:ext>
                </a:extLst>
              </p:cNvPr>
              <p:cNvSpPr/>
              <p:nvPr/>
            </p:nvSpPr>
            <p:spPr>
              <a:xfrm>
                <a:off x="3663350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4" name="Rektangel 1523">
                <a:extLst>
                  <a:ext uri="{FF2B5EF4-FFF2-40B4-BE49-F238E27FC236}">
                    <a16:creationId xmlns:a16="http://schemas.microsoft.com/office/drawing/2014/main" id="{3355AD96-D93F-428D-A90F-A36F043482CA}"/>
                  </a:ext>
                </a:extLst>
              </p:cNvPr>
              <p:cNvSpPr/>
              <p:nvPr/>
            </p:nvSpPr>
            <p:spPr>
              <a:xfrm>
                <a:off x="3621412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5" name="Rektangel 1524">
                <a:extLst>
                  <a:ext uri="{FF2B5EF4-FFF2-40B4-BE49-F238E27FC236}">
                    <a16:creationId xmlns:a16="http://schemas.microsoft.com/office/drawing/2014/main" id="{BB2B1872-1BFB-4B1E-960A-087EF0E8E292}"/>
                  </a:ext>
                </a:extLst>
              </p:cNvPr>
              <p:cNvSpPr/>
              <p:nvPr/>
            </p:nvSpPr>
            <p:spPr>
              <a:xfrm>
                <a:off x="3478827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6" name="Rektangel 1525">
                <a:extLst>
                  <a:ext uri="{FF2B5EF4-FFF2-40B4-BE49-F238E27FC236}">
                    <a16:creationId xmlns:a16="http://schemas.microsoft.com/office/drawing/2014/main" id="{B53A2CB3-52CD-4BCF-A4C0-605810930A80}"/>
                  </a:ext>
                </a:extLst>
              </p:cNvPr>
              <p:cNvSpPr/>
              <p:nvPr/>
            </p:nvSpPr>
            <p:spPr>
              <a:xfrm>
                <a:off x="3621412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7" name="Rektangel 1526">
                <a:extLst>
                  <a:ext uri="{FF2B5EF4-FFF2-40B4-BE49-F238E27FC236}">
                    <a16:creationId xmlns:a16="http://schemas.microsoft.com/office/drawing/2014/main" id="{C1CEC17E-651C-460C-A841-AFE0DBDFC0D1}"/>
                  </a:ext>
                </a:extLst>
              </p:cNvPr>
              <p:cNvSpPr/>
              <p:nvPr/>
            </p:nvSpPr>
            <p:spPr>
              <a:xfrm>
                <a:off x="3393403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8" name="Rektangel 1527">
                <a:extLst>
                  <a:ext uri="{FF2B5EF4-FFF2-40B4-BE49-F238E27FC236}">
                    <a16:creationId xmlns:a16="http://schemas.microsoft.com/office/drawing/2014/main" id="{EE3D0283-F3F0-45C5-B33F-F394BCB103FB}"/>
                  </a:ext>
                </a:extLst>
              </p:cNvPr>
              <p:cNvSpPr/>
              <p:nvPr/>
            </p:nvSpPr>
            <p:spPr>
              <a:xfrm>
                <a:off x="3478827" y="4702432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90" name="Gruppe 989">
              <a:extLst>
                <a:ext uri="{FF2B5EF4-FFF2-40B4-BE49-F238E27FC236}">
                  <a16:creationId xmlns:a16="http://schemas.microsoft.com/office/drawing/2014/main" id="{795DDC37-9A8D-4616-9FB0-3FFC0324F17A}"/>
                </a:ext>
              </a:extLst>
            </p:cNvPr>
            <p:cNvGrpSpPr/>
            <p:nvPr/>
          </p:nvGrpSpPr>
          <p:grpSpPr>
            <a:xfrm flipH="1">
              <a:off x="7204140" y="4675110"/>
              <a:ext cx="970004" cy="939600"/>
              <a:chOff x="1610213" y="4933721"/>
              <a:chExt cx="1169253" cy="1099213"/>
            </a:xfrm>
          </p:grpSpPr>
          <p:grpSp>
            <p:nvGrpSpPr>
              <p:cNvPr id="1473" name="Gruppe 1472">
                <a:extLst>
                  <a:ext uri="{FF2B5EF4-FFF2-40B4-BE49-F238E27FC236}">
                    <a16:creationId xmlns:a16="http://schemas.microsoft.com/office/drawing/2014/main" id="{38AB00E1-9DFF-4A85-A3EB-EE5EFDA28A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479" name="Rektangel 1478">
                  <a:extLst>
                    <a:ext uri="{FF2B5EF4-FFF2-40B4-BE49-F238E27FC236}">
                      <a16:creationId xmlns:a16="http://schemas.microsoft.com/office/drawing/2014/main" id="{93098845-9AF8-4286-AF46-4A348319F5C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80" name="Rektangel: afrundede hjørner 1479">
                  <a:extLst>
                    <a:ext uri="{FF2B5EF4-FFF2-40B4-BE49-F238E27FC236}">
                      <a16:creationId xmlns:a16="http://schemas.microsoft.com/office/drawing/2014/main" id="{E07619C2-0C57-47E9-9578-7C1189192C3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A56D7D96-5AD4-419B-8C08-025CB25D46D4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249600D8-425D-4E28-A433-226568E5100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D453CB44-EFDD-44CA-BFDF-EBFE8D21E5CD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1D2CB689-A7DE-4668-ACC0-4B4EE279CF6E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C67CC128-530B-4782-A5AA-E2CB7EB145E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1" name="Rektangel 990">
              <a:extLst>
                <a:ext uri="{FF2B5EF4-FFF2-40B4-BE49-F238E27FC236}">
                  <a16:creationId xmlns:a16="http://schemas.microsoft.com/office/drawing/2014/main" id="{779A918B-23AB-4132-A684-314A1D545A4F}"/>
                </a:ext>
              </a:extLst>
            </p:cNvPr>
            <p:cNvSpPr/>
            <p:nvPr/>
          </p:nvSpPr>
          <p:spPr>
            <a:xfrm rot="5400000">
              <a:off x="7638420" y="5241726"/>
              <a:ext cx="750377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2" name="Rektangel 991">
              <a:extLst>
                <a:ext uri="{FF2B5EF4-FFF2-40B4-BE49-F238E27FC236}">
                  <a16:creationId xmlns:a16="http://schemas.microsoft.com/office/drawing/2014/main" id="{4588BBC6-80C9-4C22-945B-5A2D49ACB10B}"/>
                </a:ext>
              </a:extLst>
            </p:cNvPr>
            <p:cNvSpPr/>
            <p:nvPr/>
          </p:nvSpPr>
          <p:spPr>
            <a:xfrm>
              <a:off x="8486812" y="4838095"/>
              <a:ext cx="1184999" cy="1142492"/>
            </a:xfrm>
            <a:prstGeom prst="rect">
              <a:avLst/>
            </a:prstGeom>
            <a:gradFill flip="none" rotWithShape="1">
              <a:gsLst>
                <a:gs pos="63000">
                  <a:srgbClr val="8F5757"/>
                </a:gs>
                <a:gs pos="21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3" name="Rektangel 992">
              <a:extLst>
                <a:ext uri="{FF2B5EF4-FFF2-40B4-BE49-F238E27FC236}">
                  <a16:creationId xmlns:a16="http://schemas.microsoft.com/office/drawing/2014/main" id="{14E08DC0-85ED-48C9-8A15-91F0EDD8B141}"/>
                </a:ext>
              </a:extLst>
            </p:cNvPr>
            <p:cNvSpPr/>
            <p:nvPr/>
          </p:nvSpPr>
          <p:spPr>
            <a:xfrm>
              <a:off x="9147798" y="4849666"/>
              <a:ext cx="353539" cy="1128210"/>
            </a:xfrm>
            <a:prstGeom prst="rect">
              <a:avLst/>
            </a:prstGeom>
            <a:gradFill flip="none" rotWithShape="1">
              <a:gsLst>
                <a:gs pos="39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994" name="Gruppe 993">
              <a:extLst>
                <a:ext uri="{FF2B5EF4-FFF2-40B4-BE49-F238E27FC236}">
                  <a16:creationId xmlns:a16="http://schemas.microsoft.com/office/drawing/2014/main" id="{94231055-E2DF-4C01-8577-DC3E854C65C7}"/>
                </a:ext>
              </a:extLst>
            </p:cNvPr>
            <p:cNvGrpSpPr/>
            <p:nvPr/>
          </p:nvGrpSpPr>
          <p:grpSpPr>
            <a:xfrm>
              <a:off x="4163020" y="3004456"/>
              <a:ext cx="3554706" cy="2971852"/>
              <a:chOff x="1654814" y="2111604"/>
              <a:chExt cx="4529480" cy="3923488"/>
            </a:xfrm>
          </p:grpSpPr>
          <p:sp>
            <p:nvSpPr>
              <p:cNvPr id="1108" name="Rektangel: afrundede hjørner 1107">
                <a:extLst>
                  <a:ext uri="{FF2B5EF4-FFF2-40B4-BE49-F238E27FC236}">
                    <a16:creationId xmlns:a16="http://schemas.microsoft.com/office/drawing/2014/main" id="{A862F8AF-E8A7-4DFA-A100-C874C7B1098C}"/>
                  </a:ext>
                </a:extLst>
              </p:cNvPr>
              <p:cNvSpPr/>
              <p:nvPr/>
            </p:nvSpPr>
            <p:spPr>
              <a:xfrm>
                <a:off x="5666845" y="2201220"/>
                <a:ext cx="40786" cy="479352"/>
              </a:xfrm>
              <a:prstGeom prst="roundRect">
                <a:avLst>
                  <a:gd name="adj" fmla="val 32882"/>
                </a:avLst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9" name="Rektangel: afrundede hjørner 1108">
                <a:extLst>
                  <a:ext uri="{FF2B5EF4-FFF2-40B4-BE49-F238E27FC236}">
                    <a16:creationId xmlns:a16="http://schemas.microsoft.com/office/drawing/2014/main" id="{39A12C18-335D-472B-8DEB-24EB1FD4A0FA}"/>
                  </a:ext>
                </a:extLst>
              </p:cNvPr>
              <p:cNvSpPr/>
              <p:nvPr/>
            </p:nvSpPr>
            <p:spPr>
              <a:xfrm>
                <a:off x="5594613" y="2584720"/>
                <a:ext cx="185142" cy="273382"/>
              </a:xfrm>
              <a:prstGeom prst="roundRect">
                <a:avLst>
                  <a:gd name="adj" fmla="val 328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0" name="Rektangel: afrundede hjørner 1109">
                <a:extLst>
                  <a:ext uri="{FF2B5EF4-FFF2-40B4-BE49-F238E27FC236}">
                    <a16:creationId xmlns:a16="http://schemas.microsoft.com/office/drawing/2014/main" id="{C01F0A7B-1F59-4F65-AE50-C8F3A44CAF69}"/>
                  </a:ext>
                </a:extLst>
              </p:cNvPr>
              <p:cNvSpPr/>
              <p:nvPr/>
            </p:nvSpPr>
            <p:spPr>
              <a:xfrm>
                <a:off x="5503218" y="2638500"/>
                <a:ext cx="367281" cy="273382"/>
              </a:xfrm>
              <a:prstGeom prst="roundRect">
                <a:avLst>
                  <a:gd name="adj" fmla="val 32882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1" name="Gruppe 1110">
                <a:extLst>
                  <a:ext uri="{FF2B5EF4-FFF2-40B4-BE49-F238E27FC236}">
                    <a16:creationId xmlns:a16="http://schemas.microsoft.com/office/drawing/2014/main" id="{D2005D57-423F-4622-97EF-57446BCEC05D}"/>
                  </a:ext>
                </a:extLst>
              </p:cNvPr>
              <p:cNvGrpSpPr/>
              <p:nvPr/>
            </p:nvGrpSpPr>
            <p:grpSpPr>
              <a:xfrm>
                <a:off x="2852905" y="4409245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65" name="Gruppe 1464">
                  <a:extLst>
                    <a:ext uri="{FF2B5EF4-FFF2-40B4-BE49-F238E27FC236}">
                      <a16:creationId xmlns:a16="http://schemas.microsoft.com/office/drawing/2014/main" id="{FC800A27-203C-47F4-924D-F6C4EE018B1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71" name="Rektangel 1470">
                    <a:extLst>
                      <a:ext uri="{FF2B5EF4-FFF2-40B4-BE49-F238E27FC236}">
                        <a16:creationId xmlns:a16="http://schemas.microsoft.com/office/drawing/2014/main" id="{73451B0D-32ED-4BCC-9B42-80758C1E93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2" name="Rektangel: afrundede hjørner 1471">
                    <a:extLst>
                      <a:ext uri="{FF2B5EF4-FFF2-40B4-BE49-F238E27FC236}">
                        <a16:creationId xmlns:a16="http://schemas.microsoft.com/office/drawing/2014/main" id="{E2D3CBA6-1440-4C04-9E4E-9E7982B147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66" name="Ellipse 1465">
                  <a:extLst>
                    <a:ext uri="{FF2B5EF4-FFF2-40B4-BE49-F238E27FC236}">
                      <a16:creationId xmlns:a16="http://schemas.microsoft.com/office/drawing/2014/main" id="{F24D4AA2-5505-4FDD-9010-07BE835DB5F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7" name="Ellipse 1466">
                  <a:extLst>
                    <a:ext uri="{FF2B5EF4-FFF2-40B4-BE49-F238E27FC236}">
                      <a16:creationId xmlns:a16="http://schemas.microsoft.com/office/drawing/2014/main" id="{8F8FD3A9-376D-4313-BF47-1F43E927992E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8" name="Ellipse 1467">
                  <a:extLst>
                    <a:ext uri="{FF2B5EF4-FFF2-40B4-BE49-F238E27FC236}">
                      <a16:creationId xmlns:a16="http://schemas.microsoft.com/office/drawing/2014/main" id="{70348CB7-221F-4219-A076-81FD2C502759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9" name="Ellipse 1468">
                  <a:extLst>
                    <a:ext uri="{FF2B5EF4-FFF2-40B4-BE49-F238E27FC236}">
                      <a16:creationId xmlns:a16="http://schemas.microsoft.com/office/drawing/2014/main" id="{7FD634F6-49D0-4126-A901-FB34C445B8A6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0" name="Ellipse 1469">
                  <a:extLst>
                    <a:ext uri="{FF2B5EF4-FFF2-40B4-BE49-F238E27FC236}">
                      <a16:creationId xmlns:a16="http://schemas.microsoft.com/office/drawing/2014/main" id="{0FEEFA4A-EB56-4280-8491-E4C134B1EBBF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2" name="Gruppe 1111">
                <a:extLst>
                  <a:ext uri="{FF2B5EF4-FFF2-40B4-BE49-F238E27FC236}">
                    <a16:creationId xmlns:a16="http://schemas.microsoft.com/office/drawing/2014/main" id="{D28715FD-DF05-4622-B65E-DC81D0D65909}"/>
                  </a:ext>
                </a:extLst>
              </p:cNvPr>
              <p:cNvGrpSpPr/>
              <p:nvPr/>
            </p:nvGrpSpPr>
            <p:grpSpPr>
              <a:xfrm flipH="1">
                <a:off x="4708158" y="4232264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57" name="Gruppe 1456">
                  <a:extLst>
                    <a:ext uri="{FF2B5EF4-FFF2-40B4-BE49-F238E27FC236}">
                      <a16:creationId xmlns:a16="http://schemas.microsoft.com/office/drawing/2014/main" id="{7E9BB4BE-BFCC-4EE7-BC52-98BA229391F1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63" name="Rektangel 1462">
                    <a:extLst>
                      <a:ext uri="{FF2B5EF4-FFF2-40B4-BE49-F238E27FC236}">
                        <a16:creationId xmlns:a16="http://schemas.microsoft.com/office/drawing/2014/main" id="{15D6957A-6614-4A09-8462-C7AE7DAC1122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64" name="Rektangel: afrundede hjørner 1463">
                    <a:extLst>
                      <a:ext uri="{FF2B5EF4-FFF2-40B4-BE49-F238E27FC236}">
                        <a16:creationId xmlns:a16="http://schemas.microsoft.com/office/drawing/2014/main" id="{DC4F8D03-4721-425C-8E52-1668652EF92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8" name="Ellipse 1457">
                  <a:extLst>
                    <a:ext uri="{FF2B5EF4-FFF2-40B4-BE49-F238E27FC236}">
                      <a16:creationId xmlns:a16="http://schemas.microsoft.com/office/drawing/2014/main" id="{F083FBF6-9352-43D3-8651-2F7543ADF3CE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9" name="Ellipse 1458">
                  <a:extLst>
                    <a:ext uri="{FF2B5EF4-FFF2-40B4-BE49-F238E27FC236}">
                      <a16:creationId xmlns:a16="http://schemas.microsoft.com/office/drawing/2014/main" id="{4687B2C8-64A4-4D06-A83E-8F0142703E83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0" name="Ellipse 1459">
                  <a:extLst>
                    <a:ext uri="{FF2B5EF4-FFF2-40B4-BE49-F238E27FC236}">
                      <a16:creationId xmlns:a16="http://schemas.microsoft.com/office/drawing/2014/main" id="{FD423282-F89F-4419-87A9-EAEDB1E3E915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1" name="Ellipse 1460">
                  <a:extLst>
                    <a:ext uri="{FF2B5EF4-FFF2-40B4-BE49-F238E27FC236}">
                      <a16:creationId xmlns:a16="http://schemas.microsoft.com/office/drawing/2014/main" id="{61507A6D-49B6-42DC-B55D-98643991BB9C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2" name="Ellipse 1461">
                  <a:extLst>
                    <a:ext uri="{FF2B5EF4-FFF2-40B4-BE49-F238E27FC236}">
                      <a16:creationId xmlns:a16="http://schemas.microsoft.com/office/drawing/2014/main" id="{1276DF44-260C-4845-9743-DDE13CE61F6C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3" name="Gruppe 1112">
                <a:extLst>
                  <a:ext uri="{FF2B5EF4-FFF2-40B4-BE49-F238E27FC236}">
                    <a16:creationId xmlns:a16="http://schemas.microsoft.com/office/drawing/2014/main" id="{C96A1AA6-2495-4857-B187-A2F5C75C3B87}"/>
                  </a:ext>
                </a:extLst>
              </p:cNvPr>
              <p:cNvGrpSpPr/>
              <p:nvPr/>
            </p:nvGrpSpPr>
            <p:grpSpPr>
              <a:xfrm>
                <a:off x="1654814" y="4240269"/>
                <a:ext cx="1167307" cy="975758"/>
                <a:chOff x="1501738" y="4933721"/>
                <a:chExt cx="1322399" cy="1099213"/>
              </a:xfrm>
            </p:grpSpPr>
            <p:grpSp>
              <p:nvGrpSpPr>
                <p:cNvPr id="1449" name="Gruppe 1448">
                  <a:extLst>
                    <a:ext uri="{FF2B5EF4-FFF2-40B4-BE49-F238E27FC236}">
                      <a16:creationId xmlns:a16="http://schemas.microsoft.com/office/drawing/2014/main" id="{D07584FA-5999-4FFF-9E92-4AB8F757D7B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55" name="Rektangel 1454">
                    <a:extLst>
                      <a:ext uri="{FF2B5EF4-FFF2-40B4-BE49-F238E27FC236}">
                        <a16:creationId xmlns:a16="http://schemas.microsoft.com/office/drawing/2014/main" id="{02261D1C-98E5-4596-A508-E714B7E1A527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6" name="Rektangel: afrundede hjørner 1455">
                    <a:extLst>
                      <a:ext uri="{FF2B5EF4-FFF2-40B4-BE49-F238E27FC236}">
                        <a16:creationId xmlns:a16="http://schemas.microsoft.com/office/drawing/2014/main" id="{F6874153-3C32-44A8-848B-CD25BD8DB963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0" name="Ellipse 1449">
                  <a:extLst>
                    <a:ext uri="{FF2B5EF4-FFF2-40B4-BE49-F238E27FC236}">
                      <a16:creationId xmlns:a16="http://schemas.microsoft.com/office/drawing/2014/main" id="{E997C15C-2608-490C-955B-09948A23F62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1" name="Ellipse 1450">
                  <a:extLst>
                    <a:ext uri="{FF2B5EF4-FFF2-40B4-BE49-F238E27FC236}">
                      <a16:creationId xmlns:a16="http://schemas.microsoft.com/office/drawing/2014/main" id="{1BDB4B5B-E623-4D32-A9B3-7822EDAAB09A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2" name="Ellipse 1451">
                  <a:extLst>
                    <a:ext uri="{FF2B5EF4-FFF2-40B4-BE49-F238E27FC236}">
                      <a16:creationId xmlns:a16="http://schemas.microsoft.com/office/drawing/2014/main" id="{C9B69FC1-61EA-48DC-875A-6CAA6E2A55A6}"/>
                    </a:ext>
                  </a:extLst>
                </p:cNvPr>
                <p:cNvSpPr/>
                <p:nvPr/>
              </p:nvSpPr>
              <p:spPr>
                <a:xfrm>
                  <a:off x="1501738" y="5057690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3" name="Ellipse 1452">
                  <a:extLst>
                    <a:ext uri="{FF2B5EF4-FFF2-40B4-BE49-F238E27FC236}">
                      <a16:creationId xmlns:a16="http://schemas.microsoft.com/office/drawing/2014/main" id="{F0D05405-5F45-4058-85ED-87181B5E3C4C}"/>
                    </a:ext>
                  </a:extLst>
                </p:cNvPr>
                <p:cNvSpPr/>
                <p:nvPr/>
              </p:nvSpPr>
              <p:spPr>
                <a:xfrm>
                  <a:off x="1939476" y="5120811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4" name="Ellipse 1453">
                  <a:extLst>
                    <a:ext uri="{FF2B5EF4-FFF2-40B4-BE49-F238E27FC236}">
                      <a16:creationId xmlns:a16="http://schemas.microsoft.com/office/drawing/2014/main" id="{0571656E-18D0-4B66-8D60-F4E4645BE8C1}"/>
                    </a:ext>
                  </a:extLst>
                </p:cNvPr>
                <p:cNvSpPr/>
                <p:nvPr/>
              </p:nvSpPr>
              <p:spPr>
                <a:xfrm>
                  <a:off x="2232672" y="5127137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4" name="Rektangel 1113">
                <a:extLst>
                  <a:ext uri="{FF2B5EF4-FFF2-40B4-BE49-F238E27FC236}">
                    <a16:creationId xmlns:a16="http://schemas.microsoft.com/office/drawing/2014/main" id="{886E7A65-7BCA-4D11-9D9B-D8DF7DE282A0}"/>
                  </a:ext>
                </a:extLst>
              </p:cNvPr>
              <p:cNvSpPr/>
              <p:nvPr/>
            </p:nvSpPr>
            <p:spPr>
              <a:xfrm>
                <a:off x="5349022" y="3608934"/>
                <a:ext cx="676596" cy="49331"/>
              </a:xfrm>
              <a:prstGeom prst="rect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5" name="Rektangel 1114">
                <a:extLst>
                  <a:ext uri="{FF2B5EF4-FFF2-40B4-BE49-F238E27FC236}">
                    <a16:creationId xmlns:a16="http://schemas.microsoft.com/office/drawing/2014/main" id="{EC9DEA40-0289-42B6-B242-F8015329896E}"/>
                  </a:ext>
                </a:extLst>
              </p:cNvPr>
              <p:cNvSpPr/>
              <p:nvPr/>
            </p:nvSpPr>
            <p:spPr>
              <a:xfrm>
                <a:off x="5369458" y="3024191"/>
                <a:ext cx="635557" cy="151986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6" name="Rektangel 1115">
                <a:extLst>
                  <a:ext uri="{FF2B5EF4-FFF2-40B4-BE49-F238E27FC236}">
                    <a16:creationId xmlns:a16="http://schemas.microsoft.com/office/drawing/2014/main" id="{794712A0-2140-498D-87F6-3F083DE137DD}"/>
                  </a:ext>
                </a:extLst>
              </p:cNvPr>
              <p:cNvSpPr/>
              <p:nvPr/>
            </p:nvSpPr>
            <p:spPr>
              <a:xfrm>
                <a:off x="5322102" y="3649311"/>
                <a:ext cx="730271" cy="2383866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A66262"/>
                  </a:gs>
                  <a:gs pos="100000">
                    <a:srgbClr val="9D4949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7" name="Rektangel 1116">
                <a:extLst>
                  <a:ext uri="{FF2B5EF4-FFF2-40B4-BE49-F238E27FC236}">
                    <a16:creationId xmlns:a16="http://schemas.microsoft.com/office/drawing/2014/main" id="{A17B26DD-FEB9-4A06-9913-F24913919542}"/>
                  </a:ext>
                </a:extLst>
              </p:cNvPr>
              <p:cNvSpPr/>
              <p:nvPr/>
            </p:nvSpPr>
            <p:spPr>
              <a:xfrm>
                <a:off x="1827227" y="4970502"/>
                <a:ext cx="4119074" cy="1051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8" name="Gruppe 1117">
                <a:extLst>
                  <a:ext uri="{FF2B5EF4-FFF2-40B4-BE49-F238E27FC236}">
                    <a16:creationId xmlns:a16="http://schemas.microsoft.com/office/drawing/2014/main" id="{07FB93FD-EA92-4331-A87C-6C8ABAE1CE93}"/>
                  </a:ext>
                </a:extLst>
              </p:cNvPr>
              <p:cNvGrpSpPr/>
              <p:nvPr/>
            </p:nvGrpSpPr>
            <p:grpSpPr>
              <a:xfrm>
                <a:off x="1698371" y="4660669"/>
                <a:ext cx="4376784" cy="325426"/>
                <a:chOff x="1209635" y="3152432"/>
                <a:chExt cx="9240230" cy="585788"/>
              </a:xfrm>
            </p:grpSpPr>
            <p:sp>
              <p:nvSpPr>
                <p:cNvPr id="1446" name="Retvinklet trekant 1445">
                  <a:extLst>
                    <a:ext uri="{FF2B5EF4-FFF2-40B4-BE49-F238E27FC236}">
                      <a16:creationId xmlns:a16="http://schemas.microsoft.com/office/drawing/2014/main" id="{5060644D-E60C-4B8B-A519-29D0B647BFB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7" name="Rektangel 1446">
                  <a:extLst>
                    <a:ext uri="{FF2B5EF4-FFF2-40B4-BE49-F238E27FC236}">
                      <a16:creationId xmlns:a16="http://schemas.microsoft.com/office/drawing/2014/main" id="{C91F750F-0949-4F73-A361-9D50652468A9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D4949"/>
                    </a:gs>
                    <a:gs pos="24000">
                      <a:srgbClr val="874A49"/>
                    </a:gs>
                    <a:gs pos="53000">
                      <a:srgbClr val="9D4949"/>
                    </a:gs>
                    <a:gs pos="76000">
                      <a:srgbClr val="874A49"/>
                    </a:gs>
                    <a:gs pos="100000">
                      <a:srgbClr val="9D494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8" name="Retvinklet trekant 1447">
                  <a:extLst>
                    <a:ext uri="{FF2B5EF4-FFF2-40B4-BE49-F238E27FC236}">
                      <a16:creationId xmlns:a16="http://schemas.microsoft.com/office/drawing/2014/main" id="{AEAE42CD-28E3-4200-8BB4-192A152E9F32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9" name="Rektangel 1118">
                <a:extLst>
                  <a:ext uri="{FF2B5EF4-FFF2-40B4-BE49-F238E27FC236}">
                    <a16:creationId xmlns:a16="http://schemas.microsoft.com/office/drawing/2014/main" id="{9BA742B7-5D69-4648-ADFE-4D627F42B16E}"/>
                  </a:ext>
                </a:extLst>
              </p:cNvPr>
              <p:cNvSpPr/>
              <p:nvPr/>
            </p:nvSpPr>
            <p:spPr>
              <a:xfrm>
                <a:off x="1698371" y="5054175"/>
                <a:ext cx="4376784" cy="25399"/>
              </a:xfrm>
              <a:prstGeom prst="rect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20" name="Rektangel 1119">
                <a:extLst>
                  <a:ext uri="{FF2B5EF4-FFF2-40B4-BE49-F238E27FC236}">
                    <a16:creationId xmlns:a16="http://schemas.microsoft.com/office/drawing/2014/main" id="{EC8D5062-A6A5-4FB3-846E-AC7CADE356F3}"/>
                  </a:ext>
                </a:extLst>
              </p:cNvPr>
              <p:cNvSpPr/>
              <p:nvPr/>
            </p:nvSpPr>
            <p:spPr>
              <a:xfrm>
                <a:off x="1718358" y="5079574"/>
                <a:ext cx="4336810" cy="953603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945E5E"/>
                  </a:gs>
                  <a:gs pos="100000">
                    <a:srgbClr val="945E5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21" name="Gruppe 1120">
                <a:extLst>
                  <a:ext uri="{FF2B5EF4-FFF2-40B4-BE49-F238E27FC236}">
                    <a16:creationId xmlns:a16="http://schemas.microsoft.com/office/drawing/2014/main" id="{914ED149-52FA-4E78-9E85-D389D014E6DA}"/>
                  </a:ext>
                </a:extLst>
              </p:cNvPr>
              <p:cNvGrpSpPr/>
              <p:nvPr/>
            </p:nvGrpSpPr>
            <p:grpSpPr>
              <a:xfrm>
                <a:off x="182722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3" name="Rektangel 1442">
                  <a:extLst>
                    <a:ext uri="{FF2B5EF4-FFF2-40B4-BE49-F238E27FC236}">
                      <a16:creationId xmlns:a16="http://schemas.microsoft.com/office/drawing/2014/main" id="{2808BCCD-82CD-4F52-ABEA-B1B8B664355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4" name="Lige forbindelse 1443">
                  <a:extLst>
                    <a:ext uri="{FF2B5EF4-FFF2-40B4-BE49-F238E27FC236}">
                      <a16:creationId xmlns:a16="http://schemas.microsoft.com/office/drawing/2014/main" id="{78CE9889-DA57-4BE1-9C68-19B2B01DB366}"/>
                    </a:ext>
                  </a:extLst>
                </p:cNvPr>
                <p:cNvCxnSpPr>
                  <a:cxnSpLocks/>
                  <a:stCxn id="1443" idx="0"/>
                  <a:endCxn id="144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Lige forbindelse 1444">
                  <a:extLst>
                    <a:ext uri="{FF2B5EF4-FFF2-40B4-BE49-F238E27FC236}">
                      <a16:creationId xmlns:a16="http://schemas.microsoft.com/office/drawing/2014/main" id="{B1073E62-5706-470F-865F-497ADD036BF2}"/>
                    </a:ext>
                  </a:extLst>
                </p:cNvPr>
                <p:cNvCxnSpPr>
                  <a:cxnSpLocks/>
                  <a:stCxn id="1443" idx="1"/>
                  <a:endCxn id="144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uppe 1121">
                <a:extLst>
                  <a:ext uri="{FF2B5EF4-FFF2-40B4-BE49-F238E27FC236}">
                    <a16:creationId xmlns:a16="http://schemas.microsoft.com/office/drawing/2014/main" id="{622F9377-6E11-4728-BA1F-65058314354B}"/>
                  </a:ext>
                </a:extLst>
              </p:cNvPr>
              <p:cNvGrpSpPr/>
              <p:nvPr/>
            </p:nvGrpSpPr>
            <p:grpSpPr>
              <a:xfrm>
                <a:off x="201811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0" name="Rektangel 1439">
                  <a:extLst>
                    <a:ext uri="{FF2B5EF4-FFF2-40B4-BE49-F238E27FC236}">
                      <a16:creationId xmlns:a16="http://schemas.microsoft.com/office/drawing/2014/main" id="{18ECFB4A-CF15-41BD-A05E-648393F8A7C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1" name="Lige forbindelse 1440">
                  <a:extLst>
                    <a:ext uri="{FF2B5EF4-FFF2-40B4-BE49-F238E27FC236}">
                      <a16:creationId xmlns:a16="http://schemas.microsoft.com/office/drawing/2014/main" id="{D96FCD53-5DFA-4FCD-8296-22DAFAF572F0}"/>
                    </a:ext>
                  </a:extLst>
                </p:cNvPr>
                <p:cNvCxnSpPr>
                  <a:cxnSpLocks/>
                  <a:stCxn id="1440" idx="0"/>
                  <a:endCxn id="144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Lige forbindelse 1441">
                  <a:extLst>
                    <a:ext uri="{FF2B5EF4-FFF2-40B4-BE49-F238E27FC236}">
                      <a16:creationId xmlns:a16="http://schemas.microsoft.com/office/drawing/2014/main" id="{6C40197E-7340-4266-AE6A-42B9F1054C76}"/>
                    </a:ext>
                  </a:extLst>
                </p:cNvPr>
                <p:cNvCxnSpPr>
                  <a:cxnSpLocks/>
                  <a:stCxn id="1440" idx="1"/>
                  <a:endCxn id="144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uppe 1122">
                <a:extLst>
                  <a:ext uri="{FF2B5EF4-FFF2-40B4-BE49-F238E27FC236}">
                    <a16:creationId xmlns:a16="http://schemas.microsoft.com/office/drawing/2014/main" id="{504FCF5C-3010-4A8E-93C0-AC3B054E32F4}"/>
                  </a:ext>
                </a:extLst>
              </p:cNvPr>
              <p:cNvGrpSpPr/>
              <p:nvPr/>
            </p:nvGrpSpPr>
            <p:grpSpPr>
              <a:xfrm>
                <a:off x="220900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7" name="Rektangel 1436">
                  <a:extLst>
                    <a:ext uri="{FF2B5EF4-FFF2-40B4-BE49-F238E27FC236}">
                      <a16:creationId xmlns:a16="http://schemas.microsoft.com/office/drawing/2014/main" id="{757623A4-B49F-4248-BFC1-FF3BEF5121F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8" name="Lige forbindelse 1437">
                  <a:extLst>
                    <a:ext uri="{FF2B5EF4-FFF2-40B4-BE49-F238E27FC236}">
                      <a16:creationId xmlns:a16="http://schemas.microsoft.com/office/drawing/2014/main" id="{1861A36A-434B-432D-B8F7-F2404EB6469B}"/>
                    </a:ext>
                  </a:extLst>
                </p:cNvPr>
                <p:cNvCxnSpPr>
                  <a:cxnSpLocks/>
                  <a:stCxn id="1437" idx="0"/>
                  <a:endCxn id="143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9" name="Lige forbindelse 1438">
                  <a:extLst>
                    <a:ext uri="{FF2B5EF4-FFF2-40B4-BE49-F238E27FC236}">
                      <a16:creationId xmlns:a16="http://schemas.microsoft.com/office/drawing/2014/main" id="{91BF85F8-48A2-4C9A-9A5D-3CCD5E414B23}"/>
                    </a:ext>
                  </a:extLst>
                </p:cNvPr>
                <p:cNvCxnSpPr>
                  <a:cxnSpLocks/>
                  <a:stCxn id="1437" idx="1"/>
                  <a:endCxn id="143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uppe 1123">
                <a:extLst>
                  <a:ext uri="{FF2B5EF4-FFF2-40B4-BE49-F238E27FC236}">
                    <a16:creationId xmlns:a16="http://schemas.microsoft.com/office/drawing/2014/main" id="{C440B6E9-6836-4233-8EEC-588622106987}"/>
                  </a:ext>
                </a:extLst>
              </p:cNvPr>
              <p:cNvGrpSpPr/>
              <p:nvPr/>
            </p:nvGrpSpPr>
            <p:grpSpPr>
              <a:xfrm>
                <a:off x="239989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4" name="Rektangel 1433">
                  <a:extLst>
                    <a:ext uri="{FF2B5EF4-FFF2-40B4-BE49-F238E27FC236}">
                      <a16:creationId xmlns:a16="http://schemas.microsoft.com/office/drawing/2014/main" id="{0B633FD7-FD01-4F03-9F01-A2CADC2F8DF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5" name="Lige forbindelse 1434">
                  <a:extLst>
                    <a:ext uri="{FF2B5EF4-FFF2-40B4-BE49-F238E27FC236}">
                      <a16:creationId xmlns:a16="http://schemas.microsoft.com/office/drawing/2014/main" id="{B8F8FCE2-5AB6-445F-B0F6-BB21087907A0}"/>
                    </a:ext>
                  </a:extLst>
                </p:cNvPr>
                <p:cNvCxnSpPr>
                  <a:cxnSpLocks/>
                  <a:stCxn id="1434" idx="0"/>
                  <a:endCxn id="143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Lige forbindelse 1435">
                  <a:extLst>
                    <a:ext uri="{FF2B5EF4-FFF2-40B4-BE49-F238E27FC236}">
                      <a16:creationId xmlns:a16="http://schemas.microsoft.com/office/drawing/2014/main" id="{24D8B0D8-1213-4D12-AA23-F997F602A154}"/>
                    </a:ext>
                  </a:extLst>
                </p:cNvPr>
                <p:cNvCxnSpPr>
                  <a:cxnSpLocks/>
                  <a:stCxn id="1434" idx="1"/>
                  <a:endCxn id="143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uppe 1124">
                <a:extLst>
                  <a:ext uri="{FF2B5EF4-FFF2-40B4-BE49-F238E27FC236}">
                    <a16:creationId xmlns:a16="http://schemas.microsoft.com/office/drawing/2014/main" id="{99569D9A-0B95-4F7D-94F0-53BBC1A5AF93}"/>
                  </a:ext>
                </a:extLst>
              </p:cNvPr>
              <p:cNvGrpSpPr/>
              <p:nvPr/>
            </p:nvGrpSpPr>
            <p:grpSpPr>
              <a:xfrm>
                <a:off x="2590789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1" name="Rektangel 1430">
                  <a:extLst>
                    <a:ext uri="{FF2B5EF4-FFF2-40B4-BE49-F238E27FC236}">
                      <a16:creationId xmlns:a16="http://schemas.microsoft.com/office/drawing/2014/main" id="{5E3ACD93-187B-4757-9CDB-A11F394C336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2" name="Lige forbindelse 1431">
                  <a:extLst>
                    <a:ext uri="{FF2B5EF4-FFF2-40B4-BE49-F238E27FC236}">
                      <a16:creationId xmlns:a16="http://schemas.microsoft.com/office/drawing/2014/main" id="{A87D693B-DD2A-4D87-8F62-FE5DF7D4F014}"/>
                    </a:ext>
                  </a:extLst>
                </p:cNvPr>
                <p:cNvCxnSpPr>
                  <a:cxnSpLocks/>
                  <a:stCxn id="1431" idx="0"/>
                  <a:endCxn id="143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Lige forbindelse 1432">
                  <a:extLst>
                    <a:ext uri="{FF2B5EF4-FFF2-40B4-BE49-F238E27FC236}">
                      <a16:creationId xmlns:a16="http://schemas.microsoft.com/office/drawing/2014/main" id="{FAAEFC57-28FF-44B5-98D8-FD10DCA97519}"/>
                    </a:ext>
                  </a:extLst>
                </p:cNvPr>
                <p:cNvCxnSpPr>
                  <a:cxnSpLocks/>
                  <a:stCxn id="1431" idx="1"/>
                  <a:endCxn id="143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uppe 1125">
                <a:extLst>
                  <a:ext uri="{FF2B5EF4-FFF2-40B4-BE49-F238E27FC236}">
                    <a16:creationId xmlns:a16="http://schemas.microsoft.com/office/drawing/2014/main" id="{DBCB73A7-7193-40C7-8B74-6491F309C5A6}"/>
                  </a:ext>
                </a:extLst>
              </p:cNvPr>
              <p:cNvGrpSpPr/>
              <p:nvPr/>
            </p:nvGrpSpPr>
            <p:grpSpPr>
              <a:xfrm>
                <a:off x="278168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8" name="Rektangel 1427">
                  <a:extLst>
                    <a:ext uri="{FF2B5EF4-FFF2-40B4-BE49-F238E27FC236}">
                      <a16:creationId xmlns:a16="http://schemas.microsoft.com/office/drawing/2014/main" id="{DD094EF1-F5AA-4F68-9CE3-E40DA6EE61F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9" name="Lige forbindelse 1428">
                  <a:extLst>
                    <a:ext uri="{FF2B5EF4-FFF2-40B4-BE49-F238E27FC236}">
                      <a16:creationId xmlns:a16="http://schemas.microsoft.com/office/drawing/2014/main" id="{15729816-D550-4905-9A8E-B8DB174B194A}"/>
                    </a:ext>
                  </a:extLst>
                </p:cNvPr>
                <p:cNvCxnSpPr>
                  <a:cxnSpLocks/>
                  <a:stCxn id="1428" idx="0"/>
                  <a:endCxn id="142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Lige forbindelse 1429">
                  <a:extLst>
                    <a:ext uri="{FF2B5EF4-FFF2-40B4-BE49-F238E27FC236}">
                      <a16:creationId xmlns:a16="http://schemas.microsoft.com/office/drawing/2014/main" id="{6EB6D8BF-4902-4D00-982F-83FC0A422DBC}"/>
                    </a:ext>
                  </a:extLst>
                </p:cNvPr>
                <p:cNvCxnSpPr>
                  <a:cxnSpLocks/>
                  <a:stCxn id="1428" idx="1"/>
                  <a:endCxn id="142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uppe 1126">
                <a:extLst>
                  <a:ext uri="{FF2B5EF4-FFF2-40B4-BE49-F238E27FC236}">
                    <a16:creationId xmlns:a16="http://schemas.microsoft.com/office/drawing/2014/main" id="{51599454-6348-4746-A944-8D0AF5965E9B}"/>
                  </a:ext>
                </a:extLst>
              </p:cNvPr>
              <p:cNvGrpSpPr/>
              <p:nvPr/>
            </p:nvGrpSpPr>
            <p:grpSpPr>
              <a:xfrm>
                <a:off x="297257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5" name="Rektangel 1424">
                  <a:extLst>
                    <a:ext uri="{FF2B5EF4-FFF2-40B4-BE49-F238E27FC236}">
                      <a16:creationId xmlns:a16="http://schemas.microsoft.com/office/drawing/2014/main" id="{2F038F86-2912-41C5-8A8C-E692EABD55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6" name="Lige forbindelse 1425">
                  <a:extLst>
                    <a:ext uri="{FF2B5EF4-FFF2-40B4-BE49-F238E27FC236}">
                      <a16:creationId xmlns:a16="http://schemas.microsoft.com/office/drawing/2014/main" id="{2561D901-F90D-46DB-A291-4D5CFD0BA140}"/>
                    </a:ext>
                  </a:extLst>
                </p:cNvPr>
                <p:cNvCxnSpPr>
                  <a:cxnSpLocks/>
                  <a:stCxn id="1425" idx="0"/>
                  <a:endCxn id="142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7" name="Lige forbindelse 1426">
                  <a:extLst>
                    <a:ext uri="{FF2B5EF4-FFF2-40B4-BE49-F238E27FC236}">
                      <a16:creationId xmlns:a16="http://schemas.microsoft.com/office/drawing/2014/main" id="{42E956E9-470C-43F9-B1D2-2F661BF4D499}"/>
                    </a:ext>
                  </a:extLst>
                </p:cNvPr>
                <p:cNvCxnSpPr>
                  <a:cxnSpLocks/>
                  <a:stCxn id="1425" idx="1"/>
                  <a:endCxn id="142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uppe 1127">
                <a:extLst>
                  <a:ext uri="{FF2B5EF4-FFF2-40B4-BE49-F238E27FC236}">
                    <a16:creationId xmlns:a16="http://schemas.microsoft.com/office/drawing/2014/main" id="{37CE62C9-85ED-48CA-BC5E-D473FECBBC3B}"/>
                  </a:ext>
                </a:extLst>
              </p:cNvPr>
              <p:cNvGrpSpPr/>
              <p:nvPr/>
            </p:nvGrpSpPr>
            <p:grpSpPr>
              <a:xfrm>
                <a:off x="316346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2" name="Rektangel 1421">
                  <a:extLst>
                    <a:ext uri="{FF2B5EF4-FFF2-40B4-BE49-F238E27FC236}">
                      <a16:creationId xmlns:a16="http://schemas.microsoft.com/office/drawing/2014/main" id="{A450ED21-EE17-4F3B-BB87-B118506E908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3" name="Lige forbindelse 1422">
                  <a:extLst>
                    <a:ext uri="{FF2B5EF4-FFF2-40B4-BE49-F238E27FC236}">
                      <a16:creationId xmlns:a16="http://schemas.microsoft.com/office/drawing/2014/main" id="{1F9E7C00-1DE9-43A5-B2B0-19F29C9FCDFB}"/>
                    </a:ext>
                  </a:extLst>
                </p:cNvPr>
                <p:cNvCxnSpPr>
                  <a:cxnSpLocks/>
                  <a:stCxn id="1422" idx="0"/>
                  <a:endCxn id="142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Lige forbindelse 1423">
                  <a:extLst>
                    <a:ext uri="{FF2B5EF4-FFF2-40B4-BE49-F238E27FC236}">
                      <a16:creationId xmlns:a16="http://schemas.microsoft.com/office/drawing/2014/main" id="{309032E1-BC27-4DC9-9700-78720BCE44AB}"/>
                    </a:ext>
                  </a:extLst>
                </p:cNvPr>
                <p:cNvCxnSpPr>
                  <a:cxnSpLocks/>
                  <a:stCxn id="1422" idx="1"/>
                  <a:endCxn id="142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uppe 1128">
                <a:extLst>
                  <a:ext uri="{FF2B5EF4-FFF2-40B4-BE49-F238E27FC236}">
                    <a16:creationId xmlns:a16="http://schemas.microsoft.com/office/drawing/2014/main" id="{1D12B521-8686-4662-BD4C-0A27DC2A635F}"/>
                  </a:ext>
                </a:extLst>
              </p:cNvPr>
              <p:cNvGrpSpPr/>
              <p:nvPr/>
            </p:nvGrpSpPr>
            <p:grpSpPr>
              <a:xfrm>
                <a:off x="335435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9" name="Rektangel 1418">
                  <a:extLst>
                    <a:ext uri="{FF2B5EF4-FFF2-40B4-BE49-F238E27FC236}">
                      <a16:creationId xmlns:a16="http://schemas.microsoft.com/office/drawing/2014/main" id="{59D166A3-DD32-4A73-8706-22E6C5F8C1F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0" name="Lige forbindelse 1419">
                  <a:extLst>
                    <a:ext uri="{FF2B5EF4-FFF2-40B4-BE49-F238E27FC236}">
                      <a16:creationId xmlns:a16="http://schemas.microsoft.com/office/drawing/2014/main" id="{C095BA74-433E-46A9-848B-49E70F18785A}"/>
                    </a:ext>
                  </a:extLst>
                </p:cNvPr>
                <p:cNvCxnSpPr>
                  <a:cxnSpLocks/>
                  <a:stCxn id="1419" idx="0"/>
                  <a:endCxn id="141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1" name="Lige forbindelse 1420">
                  <a:extLst>
                    <a:ext uri="{FF2B5EF4-FFF2-40B4-BE49-F238E27FC236}">
                      <a16:creationId xmlns:a16="http://schemas.microsoft.com/office/drawing/2014/main" id="{9B940E2B-D319-4F25-B9F7-571C86E7A2F6}"/>
                    </a:ext>
                  </a:extLst>
                </p:cNvPr>
                <p:cNvCxnSpPr>
                  <a:cxnSpLocks/>
                  <a:stCxn id="1419" idx="1"/>
                  <a:endCxn id="141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uppe 1129">
                <a:extLst>
                  <a:ext uri="{FF2B5EF4-FFF2-40B4-BE49-F238E27FC236}">
                    <a16:creationId xmlns:a16="http://schemas.microsoft.com/office/drawing/2014/main" id="{071EB156-1F1F-414E-B294-F54BEFB1BB40}"/>
                  </a:ext>
                </a:extLst>
              </p:cNvPr>
              <p:cNvGrpSpPr/>
              <p:nvPr/>
            </p:nvGrpSpPr>
            <p:grpSpPr>
              <a:xfrm>
                <a:off x="354524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6" name="Rektangel 1415">
                  <a:extLst>
                    <a:ext uri="{FF2B5EF4-FFF2-40B4-BE49-F238E27FC236}">
                      <a16:creationId xmlns:a16="http://schemas.microsoft.com/office/drawing/2014/main" id="{8C045CA2-572E-46B8-8D9D-FC8E84BB7FD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7" name="Lige forbindelse 1416">
                  <a:extLst>
                    <a:ext uri="{FF2B5EF4-FFF2-40B4-BE49-F238E27FC236}">
                      <a16:creationId xmlns:a16="http://schemas.microsoft.com/office/drawing/2014/main" id="{CE8356D6-3CC5-4A47-8548-D09B73D79A36}"/>
                    </a:ext>
                  </a:extLst>
                </p:cNvPr>
                <p:cNvCxnSpPr>
                  <a:cxnSpLocks/>
                  <a:stCxn id="1416" idx="0"/>
                  <a:endCxn id="141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Lige forbindelse 1417">
                  <a:extLst>
                    <a:ext uri="{FF2B5EF4-FFF2-40B4-BE49-F238E27FC236}">
                      <a16:creationId xmlns:a16="http://schemas.microsoft.com/office/drawing/2014/main" id="{F01003AB-6003-40A6-855B-2CA0C2D98839}"/>
                    </a:ext>
                  </a:extLst>
                </p:cNvPr>
                <p:cNvCxnSpPr>
                  <a:cxnSpLocks/>
                  <a:stCxn id="1416" idx="1"/>
                  <a:endCxn id="141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uppe 1130">
                <a:extLst>
                  <a:ext uri="{FF2B5EF4-FFF2-40B4-BE49-F238E27FC236}">
                    <a16:creationId xmlns:a16="http://schemas.microsoft.com/office/drawing/2014/main" id="{293BB7F7-83A6-4515-B243-3A36A0D8D6F3}"/>
                  </a:ext>
                </a:extLst>
              </p:cNvPr>
              <p:cNvGrpSpPr/>
              <p:nvPr/>
            </p:nvGrpSpPr>
            <p:grpSpPr>
              <a:xfrm>
                <a:off x="37361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3" name="Rektangel 1412">
                  <a:extLst>
                    <a:ext uri="{FF2B5EF4-FFF2-40B4-BE49-F238E27FC236}">
                      <a16:creationId xmlns:a16="http://schemas.microsoft.com/office/drawing/2014/main" id="{D412086E-DA03-44E8-B5ED-9288F6AD5C0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4" name="Lige forbindelse 1413">
                  <a:extLst>
                    <a:ext uri="{FF2B5EF4-FFF2-40B4-BE49-F238E27FC236}">
                      <a16:creationId xmlns:a16="http://schemas.microsoft.com/office/drawing/2014/main" id="{F7DF599D-A501-4298-9F5C-2F7AE1044D73}"/>
                    </a:ext>
                  </a:extLst>
                </p:cNvPr>
                <p:cNvCxnSpPr>
                  <a:cxnSpLocks/>
                  <a:stCxn id="1413" idx="0"/>
                  <a:endCxn id="141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5" name="Lige forbindelse 1414">
                  <a:extLst>
                    <a:ext uri="{FF2B5EF4-FFF2-40B4-BE49-F238E27FC236}">
                      <a16:creationId xmlns:a16="http://schemas.microsoft.com/office/drawing/2014/main" id="{0034D848-12FD-4D52-BE07-AF6EF642CDE6}"/>
                    </a:ext>
                  </a:extLst>
                </p:cNvPr>
                <p:cNvCxnSpPr>
                  <a:cxnSpLocks/>
                  <a:stCxn id="1413" idx="1"/>
                  <a:endCxn id="141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uppe 1131">
                <a:extLst>
                  <a:ext uri="{FF2B5EF4-FFF2-40B4-BE49-F238E27FC236}">
                    <a16:creationId xmlns:a16="http://schemas.microsoft.com/office/drawing/2014/main" id="{8521A0B1-D78A-42EE-8D19-0EAF2197B5E8}"/>
                  </a:ext>
                </a:extLst>
              </p:cNvPr>
              <p:cNvGrpSpPr/>
              <p:nvPr/>
            </p:nvGrpSpPr>
            <p:grpSpPr>
              <a:xfrm>
                <a:off x="392702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0" name="Rektangel 1409">
                  <a:extLst>
                    <a:ext uri="{FF2B5EF4-FFF2-40B4-BE49-F238E27FC236}">
                      <a16:creationId xmlns:a16="http://schemas.microsoft.com/office/drawing/2014/main" id="{26CB76AB-6C12-4F77-A2B0-2F73DA4E925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1" name="Lige forbindelse 1410">
                  <a:extLst>
                    <a:ext uri="{FF2B5EF4-FFF2-40B4-BE49-F238E27FC236}">
                      <a16:creationId xmlns:a16="http://schemas.microsoft.com/office/drawing/2014/main" id="{ABCB706A-8A85-4948-B37D-8DB3151E82AC}"/>
                    </a:ext>
                  </a:extLst>
                </p:cNvPr>
                <p:cNvCxnSpPr>
                  <a:cxnSpLocks/>
                  <a:stCxn id="1410" idx="0"/>
                  <a:endCxn id="141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Lige forbindelse 1411">
                  <a:extLst>
                    <a:ext uri="{FF2B5EF4-FFF2-40B4-BE49-F238E27FC236}">
                      <a16:creationId xmlns:a16="http://schemas.microsoft.com/office/drawing/2014/main" id="{E8F29C79-857B-4FFA-8A17-F410E254438A}"/>
                    </a:ext>
                  </a:extLst>
                </p:cNvPr>
                <p:cNvCxnSpPr>
                  <a:cxnSpLocks/>
                  <a:stCxn id="1410" idx="1"/>
                  <a:endCxn id="141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uppe 1132">
                <a:extLst>
                  <a:ext uri="{FF2B5EF4-FFF2-40B4-BE49-F238E27FC236}">
                    <a16:creationId xmlns:a16="http://schemas.microsoft.com/office/drawing/2014/main" id="{061A2F66-8F84-458C-8FEA-410E6E9A613F}"/>
                  </a:ext>
                </a:extLst>
              </p:cNvPr>
              <p:cNvGrpSpPr/>
              <p:nvPr/>
            </p:nvGrpSpPr>
            <p:grpSpPr>
              <a:xfrm>
                <a:off x="411791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7" name="Rektangel 1406">
                  <a:extLst>
                    <a:ext uri="{FF2B5EF4-FFF2-40B4-BE49-F238E27FC236}">
                      <a16:creationId xmlns:a16="http://schemas.microsoft.com/office/drawing/2014/main" id="{6EDE93FD-424B-4800-92D4-B500B175B2A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8" name="Lige forbindelse 1407">
                  <a:extLst>
                    <a:ext uri="{FF2B5EF4-FFF2-40B4-BE49-F238E27FC236}">
                      <a16:creationId xmlns:a16="http://schemas.microsoft.com/office/drawing/2014/main" id="{0F4A8B31-4815-4F90-8FD9-7477C99C9B02}"/>
                    </a:ext>
                  </a:extLst>
                </p:cNvPr>
                <p:cNvCxnSpPr>
                  <a:cxnSpLocks/>
                  <a:stCxn id="1407" idx="0"/>
                  <a:endCxn id="140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Lige forbindelse 1408">
                  <a:extLst>
                    <a:ext uri="{FF2B5EF4-FFF2-40B4-BE49-F238E27FC236}">
                      <a16:creationId xmlns:a16="http://schemas.microsoft.com/office/drawing/2014/main" id="{0C9EC5E3-522E-4E71-8D64-12A846F9437E}"/>
                    </a:ext>
                  </a:extLst>
                </p:cNvPr>
                <p:cNvCxnSpPr>
                  <a:cxnSpLocks/>
                  <a:stCxn id="1407" idx="1"/>
                  <a:endCxn id="140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uppe 1133">
                <a:extLst>
                  <a:ext uri="{FF2B5EF4-FFF2-40B4-BE49-F238E27FC236}">
                    <a16:creationId xmlns:a16="http://schemas.microsoft.com/office/drawing/2014/main" id="{38DCE110-BA1E-4F95-8CC6-A22C9876D58C}"/>
                  </a:ext>
                </a:extLst>
              </p:cNvPr>
              <p:cNvGrpSpPr/>
              <p:nvPr/>
            </p:nvGrpSpPr>
            <p:grpSpPr>
              <a:xfrm>
                <a:off x="430880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4" name="Rektangel 1403">
                  <a:extLst>
                    <a:ext uri="{FF2B5EF4-FFF2-40B4-BE49-F238E27FC236}">
                      <a16:creationId xmlns:a16="http://schemas.microsoft.com/office/drawing/2014/main" id="{BF7919A0-AD58-494C-9F7A-8293A8396D80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5" name="Lige forbindelse 1404">
                  <a:extLst>
                    <a:ext uri="{FF2B5EF4-FFF2-40B4-BE49-F238E27FC236}">
                      <a16:creationId xmlns:a16="http://schemas.microsoft.com/office/drawing/2014/main" id="{B6DCCE2B-F008-4450-993F-6650FFE9FB67}"/>
                    </a:ext>
                  </a:extLst>
                </p:cNvPr>
                <p:cNvCxnSpPr>
                  <a:cxnSpLocks/>
                  <a:stCxn id="1404" idx="0"/>
                  <a:endCxn id="140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Lige forbindelse 1405">
                  <a:extLst>
                    <a:ext uri="{FF2B5EF4-FFF2-40B4-BE49-F238E27FC236}">
                      <a16:creationId xmlns:a16="http://schemas.microsoft.com/office/drawing/2014/main" id="{73BE108E-291F-45F0-B871-0E0ED5AD7AF9}"/>
                    </a:ext>
                  </a:extLst>
                </p:cNvPr>
                <p:cNvCxnSpPr>
                  <a:cxnSpLocks/>
                  <a:stCxn id="1404" idx="1"/>
                  <a:endCxn id="140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uppe 1134">
                <a:extLst>
                  <a:ext uri="{FF2B5EF4-FFF2-40B4-BE49-F238E27FC236}">
                    <a16:creationId xmlns:a16="http://schemas.microsoft.com/office/drawing/2014/main" id="{768ED603-0606-46BB-A497-A5CD8A95D52E}"/>
                  </a:ext>
                </a:extLst>
              </p:cNvPr>
              <p:cNvGrpSpPr/>
              <p:nvPr/>
            </p:nvGrpSpPr>
            <p:grpSpPr>
              <a:xfrm>
                <a:off x="449969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1" name="Rektangel 1400">
                  <a:extLst>
                    <a:ext uri="{FF2B5EF4-FFF2-40B4-BE49-F238E27FC236}">
                      <a16:creationId xmlns:a16="http://schemas.microsoft.com/office/drawing/2014/main" id="{CCFC28D1-08C0-483C-A2CA-BC41D23C59C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2" name="Lige forbindelse 1401">
                  <a:extLst>
                    <a:ext uri="{FF2B5EF4-FFF2-40B4-BE49-F238E27FC236}">
                      <a16:creationId xmlns:a16="http://schemas.microsoft.com/office/drawing/2014/main" id="{19F98070-DC4B-4821-8F19-DF3C00429037}"/>
                    </a:ext>
                  </a:extLst>
                </p:cNvPr>
                <p:cNvCxnSpPr>
                  <a:cxnSpLocks/>
                  <a:stCxn id="1401" idx="0"/>
                  <a:endCxn id="140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3" name="Lige forbindelse 1402">
                  <a:extLst>
                    <a:ext uri="{FF2B5EF4-FFF2-40B4-BE49-F238E27FC236}">
                      <a16:creationId xmlns:a16="http://schemas.microsoft.com/office/drawing/2014/main" id="{42BC7E8B-121D-4B08-B7A1-6BD5DC8871B8}"/>
                    </a:ext>
                  </a:extLst>
                </p:cNvPr>
                <p:cNvCxnSpPr>
                  <a:cxnSpLocks/>
                  <a:stCxn id="1401" idx="1"/>
                  <a:endCxn id="140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uppe 1135">
                <a:extLst>
                  <a:ext uri="{FF2B5EF4-FFF2-40B4-BE49-F238E27FC236}">
                    <a16:creationId xmlns:a16="http://schemas.microsoft.com/office/drawing/2014/main" id="{D4C5E83D-1A2F-4A2D-BDE6-6E339B865250}"/>
                  </a:ext>
                </a:extLst>
              </p:cNvPr>
              <p:cNvGrpSpPr/>
              <p:nvPr/>
            </p:nvGrpSpPr>
            <p:grpSpPr>
              <a:xfrm>
                <a:off x="469058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8" name="Rektangel 1397">
                  <a:extLst>
                    <a:ext uri="{FF2B5EF4-FFF2-40B4-BE49-F238E27FC236}">
                      <a16:creationId xmlns:a16="http://schemas.microsoft.com/office/drawing/2014/main" id="{8B01DDFB-E29F-4B21-83A7-6E6408C908E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9" name="Lige forbindelse 1398">
                  <a:extLst>
                    <a:ext uri="{FF2B5EF4-FFF2-40B4-BE49-F238E27FC236}">
                      <a16:creationId xmlns:a16="http://schemas.microsoft.com/office/drawing/2014/main" id="{9EB4C06B-BFD6-4437-8A15-032DC6ABEF5A}"/>
                    </a:ext>
                  </a:extLst>
                </p:cNvPr>
                <p:cNvCxnSpPr>
                  <a:cxnSpLocks/>
                  <a:stCxn id="1398" idx="0"/>
                  <a:endCxn id="139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0" name="Lige forbindelse 1399">
                  <a:extLst>
                    <a:ext uri="{FF2B5EF4-FFF2-40B4-BE49-F238E27FC236}">
                      <a16:creationId xmlns:a16="http://schemas.microsoft.com/office/drawing/2014/main" id="{2235F307-4744-4CC9-A8D7-55A9F75B216C}"/>
                    </a:ext>
                  </a:extLst>
                </p:cNvPr>
                <p:cNvCxnSpPr>
                  <a:cxnSpLocks/>
                  <a:stCxn id="1398" idx="1"/>
                  <a:endCxn id="139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uppe 1136">
                <a:extLst>
                  <a:ext uri="{FF2B5EF4-FFF2-40B4-BE49-F238E27FC236}">
                    <a16:creationId xmlns:a16="http://schemas.microsoft.com/office/drawing/2014/main" id="{325EE618-B168-48DE-BA9B-EC00A85AC70B}"/>
                  </a:ext>
                </a:extLst>
              </p:cNvPr>
              <p:cNvGrpSpPr/>
              <p:nvPr/>
            </p:nvGrpSpPr>
            <p:grpSpPr>
              <a:xfrm>
                <a:off x="488147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5" name="Rektangel 1394">
                  <a:extLst>
                    <a:ext uri="{FF2B5EF4-FFF2-40B4-BE49-F238E27FC236}">
                      <a16:creationId xmlns:a16="http://schemas.microsoft.com/office/drawing/2014/main" id="{B00DB222-B877-418C-AFCB-4B9ACE8C562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6" name="Lige forbindelse 1395">
                  <a:extLst>
                    <a:ext uri="{FF2B5EF4-FFF2-40B4-BE49-F238E27FC236}">
                      <a16:creationId xmlns:a16="http://schemas.microsoft.com/office/drawing/2014/main" id="{E3C22B44-0791-490E-955B-44E28647D9E1}"/>
                    </a:ext>
                  </a:extLst>
                </p:cNvPr>
                <p:cNvCxnSpPr>
                  <a:cxnSpLocks/>
                  <a:stCxn id="1395" idx="0"/>
                  <a:endCxn id="139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Lige forbindelse 1396">
                  <a:extLst>
                    <a:ext uri="{FF2B5EF4-FFF2-40B4-BE49-F238E27FC236}">
                      <a16:creationId xmlns:a16="http://schemas.microsoft.com/office/drawing/2014/main" id="{7D5FC74D-4BF6-46CA-BF0E-77626BDB4FEB}"/>
                    </a:ext>
                  </a:extLst>
                </p:cNvPr>
                <p:cNvCxnSpPr>
                  <a:cxnSpLocks/>
                  <a:stCxn id="1395" idx="1"/>
                  <a:endCxn id="139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uppe 1137">
                <a:extLst>
                  <a:ext uri="{FF2B5EF4-FFF2-40B4-BE49-F238E27FC236}">
                    <a16:creationId xmlns:a16="http://schemas.microsoft.com/office/drawing/2014/main" id="{102FE221-0462-41FB-AE08-270523BF9264}"/>
                  </a:ext>
                </a:extLst>
              </p:cNvPr>
              <p:cNvGrpSpPr/>
              <p:nvPr/>
            </p:nvGrpSpPr>
            <p:grpSpPr>
              <a:xfrm>
                <a:off x="5072366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2" name="Rektangel 1391">
                  <a:extLst>
                    <a:ext uri="{FF2B5EF4-FFF2-40B4-BE49-F238E27FC236}">
                      <a16:creationId xmlns:a16="http://schemas.microsoft.com/office/drawing/2014/main" id="{654D955F-6C73-4958-BE76-EB3B7D444E3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3" name="Lige forbindelse 1392">
                  <a:extLst>
                    <a:ext uri="{FF2B5EF4-FFF2-40B4-BE49-F238E27FC236}">
                      <a16:creationId xmlns:a16="http://schemas.microsoft.com/office/drawing/2014/main" id="{C7EF3906-8800-4B0D-B33D-8FB7EDD90DC3}"/>
                    </a:ext>
                  </a:extLst>
                </p:cNvPr>
                <p:cNvCxnSpPr>
                  <a:cxnSpLocks/>
                  <a:stCxn id="1392" idx="0"/>
                  <a:endCxn id="139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Lige forbindelse 1393">
                  <a:extLst>
                    <a:ext uri="{FF2B5EF4-FFF2-40B4-BE49-F238E27FC236}">
                      <a16:creationId xmlns:a16="http://schemas.microsoft.com/office/drawing/2014/main" id="{FCC50684-74FD-464A-A592-2BD8011F2E85}"/>
                    </a:ext>
                  </a:extLst>
                </p:cNvPr>
                <p:cNvCxnSpPr>
                  <a:cxnSpLocks/>
                  <a:stCxn id="1392" idx="1"/>
                  <a:endCxn id="139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uppe 1138">
                <a:extLst>
                  <a:ext uri="{FF2B5EF4-FFF2-40B4-BE49-F238E27FC236}">
                    <a16:creationId xmlns:a16="http://schemas.microsoft.com/office/drawing/2014/main" id="{745270F1-57E8-4335-B792-7E9377386212}"/>
                  </a:ext>
                </a:extLst>
              </p:cNvPr>
              <p:cNvGrpSpPr/>
              <p:nvPr/>
            </p:nvGrpSpPr>
            <p:grpSpPr>
              <a:xfrm>
                <a:off x="526325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9" name="Rektangel 1388">
                  <a:extLst>
                    <a:ext uri="{FF2B5EF4-FFF2-40B4-BE49-F238E27FC236}">
                      <a16:creationId xmlns:a16="http://schemas.microsoft.com/office/drawing/2014/main" id="{3D401F5C-7176-4E5D-97EC-49188D8AA2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0" name="Lige forbindelse 1389">
                  <a:extLst>
                    <a:ext uri="{FF2B5EF4-FFF2-40B4-BE49-F238E27FC236}">
                      <a16:creationId xmlns:a16="http://schemas.microsoft.com/office/drawing/2014/main" id="{92C50227-8BB7-439A-87D1-3BF986A51D7C}"/>
                    </a:ext>
                  </a:extLst>
                </p:cNvPr>
                <p:cNvCxnSpPr>
                  <a:cxnSpLocks/>
                  <a:stCxn id="1389" idx="0"/>
                  <a:endCxn id="138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1" name="Lige forbindelse 1390">
                  <a:extLst>
                    <a:ext uri="{FF2B5EF4-FFF2-40B4-BE49-F238E27FC236}">
                      <a16:creationId xmlns:a16="http://schemas.microsoft.com/office/drawing/2014/main" id="{E2AECA9A-698B-4E17-9311-A4331049203B}"/>
                    </a:ext>
                  </a:extLst>
                </p:cNvPr>
                <p:cNvCxnSpPr>
                  <a:cxnSpLocks/>
                  <a:stCxn id="1389" idx="1"/>
                  <a:endCxn id="138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uppe 1139">
                <a:extLst>
                  <a:ext uri="{FF2B5EF4-FFF2-40B4-BE49-F238E27FC236}">
                    <a16:creationId xmlns:a16="http://schemas.microsoft.com/office/drawing/2014/main" id="{2176AA85-BC53-4D32-A560-E5421DEFFAD2}"/>
                  </a:ext>
                </a:extLst>
              </p:cNvPr>
              <p:cNvGrpSpPr/>
              <p:nvPr/>
            </p:nvGrpSpPr>
            <p:grpSpPr>
              <a:xfrm>
                <a:off x="545414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6" name="Rektangel 1385">
                  <a:extLst>
                    <a:ext uri="{FF2B5EF4-FFF2-40B4-BE49-F238E27FC236}">
                      <a16:creationId xmlns:a16="http://schemas.microsoft.com/office/drawing/2014/main" id="{99735080-D9B7-4407-9EFA-E5481AF64A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7" name="Lige forbindelse 1386">
                  <a:extLst>
                    <a:ext uri="{FF2B5EF4-FFF2-40B4-BE49-F238E27FC236}">
                      <a16:creationId xmlns:a16="http://schemas.microsoft.com/office/drawing/2014/main" id="{C47F06CF-9FFD-451D-9511-67CCD71D1E18}"/>
                    </a:ext>
                  </a:extLst>
                </p:cNvPr>
                <p:cNvCxnSpPr>
                  <a:cxnSpLocks/>
                  <a:stCxn id="1386" idx="0"/>
                  <a:endCxn id="138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8" name="Lige forbindelse 1387">
                  <a:extLst>
                    <a:ext uri="{FF2B5EF4-FFF2-40B4-BE49-F238E27FC236}">
                      <a16:creationId xmlns:a16="http://schemas.microsoft.com/office/drawing/2014/main" id="{E218E285-0B0E-44E6-BAD1-CEEC5A871EF6}"/>
                    </a:ext>
                  </a:extLst>
                </p:cNvPr>
                <p:cNvCxnSpPr>
                  <a:cxnSpLocks/>
                  <a:stCxn id="1386" idx="1"/>
                  <a:endCxn id="138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uppe 1140">
                <a:extLst>
                  <a:ext uri="{FF2B5EF4-FFF2-40B4-BE49-F238E27FC236}">
                    <a16:creationId xmlns:a16="http://schemas.microsoft.com/office/drawing/2014/main" id="{D29529DA-BDC2-4B67-9C34-0BF86EC8186A}"/>
                  </a:ext>
                </a:extLst>
              </p:cNvPr>
              <p:cNvGrpSpPr/>
              <p:nvPr/>
            </p:nvGrpSpPr>
            <p:grpSpPr>
              <a:xfrm>
                <a:off x="564503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3" name="Rektangel 1382">
                  <a:extLst>
                    <a:ext uri="{FF2B5EF4-FFF2-40B4-BE49-F238E27FC236}">
                      <a16:creationId xmlns:a16="http://schemas.microsoft.com/office/drawing/2014/main" id="{2545ABAA-5B56-4BBA-99B8-1716A21CA72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4" name="Lige forbindelse 1383">
                  <a:extLst>
                    <a:ext uri="{FF2B5EF4-FFF2-40B4-BE49-F238E27FC236}">
                      <a16:creationId xmlns:a16="http://schemas.microsoft.com/office/drawing/2014/main" id="{6D84AAE5-9E0D-4704-A0D6-A39321473CBF}"/>
                    </a:ext>
                  </a:extLst>
                </p:cNvPr>
                <p:cNvCxnSpPr>
                  <a:cxnSpLocks/>
                  <a:stCxn id="1383" idx="0"/>
                  <a:endCxn id="138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Lige forbindelse 1384">
                  <a:extLst>
                    <a:ext uri="{FF2B5EF4-FFF2-40B4-BE49-F238E27FC236}">
                      <a16:creationId xmlns:a16="http://schemas.microsoft.com/office/drawing/2014/main" id="{A53A1066-2AC9-4E37-9DDD-202E6E09309B}"/>
                    </a:ext>
                  </a:extLst>
                </p:cNvPr>
                <p:cNvCxnSpPr>
                  <a:cxnSpLocks/>
                  <a:stCxn id="1383" idx="1"/>
                  <a:endCxn id="138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uppe 1141">
                <a:extLst>
                  <a:ext uri="{FF2B5EF4-FFF2-40B4-BE49-F238E27FC236}">
                    <a16:creationId xmlns:a16="http://schemas.microsoft.com/office/drawing/2014/main" id="{DDBD305C-4DE5-4D91-B124-F4ACF8B6DA91}"/>
                  </a:ext>
                </a:extLst>
              </p:cNvPr>
              <p:cNvGrpSpPr/>
              <p:nvPr/>
            </p:nvGrpSpPr>
            <p:grpSpPr>
              <a:xfrm>
                <a:off x="58359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0" name="Rektangel 1379">
                  <a:extLst>
                    <a:ext uri="{FF2B5EF4-FFF2-40B4-BE49-F238E27FC236}">
                      <a16:creationId xmlns:a16="http://schemas.microsoft.com/office/drawing/2014/main" id="{EE6CD71C-2F4A-47FE-9828-8199568111F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1" name="Lige forbindelse 1380">
                  <a:extLst>
                    <a:ext uri="{FF2B5EF4-FFF2-40B4-BE49-F238E27FC236}">
                      <a16:creationId xmlns:a16="http://schemas.microsoft.com/office/drawing/2014/main" id="{C78B02C0-6997-4D7B-A7F7-DC419232B46B}"/>
                    </a:ext>
                  </a:extLst>
                </p:cNvPr>
                <p:cNvCxnSpPr>
                  <a:cxnSpLocks/>
                  <a:stCxn id="1380" idx="0"/>
                  <a:endCxn id="138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Lige forbindelse 1381">
                  <a:extLst>
                    <a:ext uri="{FF2B5EF4-FFF2-40B4-BE49-F238E27FC236}">
                      <a16:creationId xmlns:a16="http://schemas.microsoft.com/office/drawing/2014/main" id="{FB544A2A-5B99-48CF-9C99-6461F57E417A}"/>
                    </a:ext>
                  </a:extLst>
                </p:cNvPr>
                <p:cNvCxnSpPr>
                  <a:cxnSpLocks/>
                  <a:stCxn id="1380" idx="1"/>
                  <a:endCxn id="138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uppe 1142">
                <a:extLst>
                  <a:ext uri="{FF2B5EF4-FFF2-40B4-BE49-F238E27FC236}">
                    <a16:creationId xmlns:a16="http://schemas.microsoft.com/office/drawing/2014/main" id="{9978B56A-DF82-47C8-AD3F-645894112701}"/>
                  </a:ext>
                </a:extLst>
              </p:cNvPr>
              <p:cNvGrpSpPr/>
              <p:nvPr/>
            </p:nvGrpSpPr>
            <p:grpSpPr>
              <a:xfrm>
                <a:off x="182722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7" name="Rektangel 1376">
                  <a:extLst>
                    <a:ext uri="{FF2B5EF4-FFF2-40B4-BE49-F238E27FC236}">
                      <a16:creationId xmlns:a16="http://schemas.microsoft.com/office/drawing/2014/main" id="{D4091FA2-3CF8-449A-B505-AC7AE488BA0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8" name="Lige forbindelse 1377">
                  <a:extLst>
                    <a:ext uri="{FF2B5EF4-FFF2-40B4-BE49-F238E27FC236}">
                      <a16:creationId xmlns:a16="http://schemas.microsoft.com/office/drawing/2014/main" id="{94FF44CF-440D-416D-961E-329F9687070D}"/>
                    </a:ext>
                  </a:extLst>
                </p:cNvPr>
                <p:cNvCxnSpPr>
                  <a:cxnSpLocks/>
                  <a:stCxn id="1377" idx="0"/>
                  <a:endCxn id="137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Lige forbindelse 1378">
                  <a:extLst>
                    <a:ext uri="{FF2B5EF4-FFF2-40B4-BE49-F238E27FC236}">
                      <a16:creationId xmlns:a16="http://schemas.microsoft.com/office/drawing/2014/main" id="{1E1480A6-3E4D-4EE6-A302-45FF4A35A691}"/>
                    </a:ext>
                  </a:extLst>
                </p:cNvPr>
                <p:cNvCxnSpPr>
                  <a:cxnSpLocks/>
                  <a:stCxn id="1377" idx="1"/>
                  <a:endCxn id="137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uppe 1143">
                <a:extLst>
                  <a:ext uri="{FF2B5EF4-FFF2-40B4-BE49-F238E27FC236}">
                    <a16:creationId xmlns:a16="http://schemas.microsoft.com/office/drawing/2014/main" id="{9C8B8F91-2B8C-4E0C-8B65-4AF172140B0A}"/>
                  </a:ext>
                </a:extLst>
              </p:cNvPr>
              <p:cNvGrpSpPr/>
              <p:nvPr/>
            </p:nvGrpSpPr>
            <p:grpSpPr>
              <a:xfrm>
                <a:off x="201811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4" name="Rektangel 1373">
                  <a:extLst>
                    <a:ext uri="{FF2B5EF4-FFF2-40B4-BE49-F238E27FC236}">
                      <a16:creationId xmlns:a16="http://schemas.microsoft.com/office/drawing/2014/main" id="{EF9AA947-649A-4C66-8968-809480FDFCD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5" name="Lige forbindelse 1374">
                  <a:extLst>
                    <a:ext uri="{FF2B5EF4-FFF2-40B4-BE49-F238E27FC236}">
                      <a16:creationId xmlns:a16="http://schemas.microsoft.com/office/drawing/2014/main" id="{F3970551-0F99-422C-A4F7-25591F739E36}"/>
                    </a:ext>
                  </a:extLst>
                </p:cNvPr>
                <p:cNvCxnSpPr>
                  <a:cxnSpLocks/>
                  <a:stCxn id="1374" idx="0"/>
                  <a:endCxn id="137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6" name="Lige forbindelse 1375">
                  <a:extLst>
                    <a:ext uri="{FF2B5EF4-FFF2-40B4-BE49-F238E27FC236}">
                      <a16:creationId xmlns:a16="http://schemas.microsoft.com/office/drawing/2014/main" id="{EC8CC92C-9D88-46C4-A8BF-3069204751D5}"/>
                    </a:ext>
                  </a:extLst>
                </p:cNvPr>
                <p:cNvCxnSpPr>
                  <a:cxnSpLocks/>
                  <a:stCxn id="1374" idx="1"/>
                  <a:endCxn id="137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uppe 1144">
                <a:extLst>
                  <a:ext uri="{FF2B5EF4-FFF2-40B4-BE49-F238E27FC236}">
                    <a16:creationId xmlns:a16="http://schemas.microsoft.com/office/drawing/2014/main" id="{4C71F9E1-5ED2-4246-98A7-F4F0DED6A69D}"/>
                  </a:ext>
                </a:extLst>
              </p:cNvPr>
              <p:cNvGrpSpPr/>
              <p:nvPr/>
            </p:nvGrpSpPr>
            <p:grpSpPr>
              <a:xfrm>
                <a:off x="220900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1" name="Rektangel 1370">
                  <a:extLst>
                    <a:ext uri="{FF2B5EF4-FFF2-40B4-BE49-F238E27FC236}">
                      <a16:creationId xmlns:a16="http://schemas.microsoft.com/office/drawing/2014/main" id="{A150050E-0FCB-40C1-8B20-3F976DADC6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2" name="Lige forbindelse 1371">
                  <a:extLst>
                    <a:ext uri="{FF2B5EF4-FFF2-40B4-BE49-F238E27FC236}">
                      <a16:creationId xmlns:a16="http://schemas.microsoft.com/office/drawing/2014/main" id="{C54E0F15-F00F-4894-9F72-420A3C0708BB}"/>
                    </a:ext>
                  </a:extLst>
                </p:cNvPr>
                <p:cNvCxnSpPr>
                  <a:cxnSpLocks/>
                  <a:stCxn id="1371" idx="0"/>
                  <a:endCxn id="137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3" name="Lige forbindelse 1372">
                  <a:extLst>
                    <a:ext uri="{FF2B5EF4-FFF2-40B4-BE49-F238E27FC236}">
                      <a16:creationId xmlns:a16="http://schemas.microsoft.com/office/drawing/2014/main" id="{7E924D2F-29EA-43D7-A263-501025DDDDC5}"/>
                    </a:ext>
                  </a:extLst>
                </p:cNvPr>
                <p:cNvCxnSpPr>
                  <a:cxnSpLocks/>
                  <a:stCxn id="1371" idx="1"/>
                  <a:endCxn id="137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uppe 1145">
                <a:extLst>
                  <a:ext uri="{FF2B5EF4-FFF2-40B4-BE49-F238E27FC236}">
                    <a16:creationId xmlns:a16="http://schemas.microsoft.com/office/drawing/2014/main" id="{5E2B6AAD-1A09-4C97-9234-281AB6101609}"/>
                  </a:ext>
                </a:extLst>
              </p:cNvPr>
              <p:cNvGrpSpPr/>
              <p:nvPr/>
            </p:nvGrpSpPr>
            <p:grpSpPr>
              <a:xfrm>
                <a:off x="239989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8" name="Rektangel 1367">
                  <a:extLst>
                    <a:ext uri="{FF2B5EF4-FFF2-40B4-BE49-F238E27FC236}">
                      <a16:creationId xmlns:a16="http://schemas.microsoft.com/office/drawing/2014/main" id="{9E11F393-0639-4C29-ACCF-F2EFEA218EC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9" name="Lige forbindelse 1368">
                  <a:extLst>
                    <a:ext uri="{FF2B5EF4-FFF2-40B4-BE49-F238E27FC236}">
                      <a16:creationId xmlns:a16="http://schemas.microsoft.com/office/drawing/2014/main" id="{476958E9-B4F8-4B72-AD3D-F0C0FC4CBB8E}"/>
                    </a:ext>
                  </a:extLst>
                </p:cNvPr>
                <p:cNvCxnSpPr>
                  <a:cxnSpLocks/>
                  <a:stCxn id="1368" idx="0"/>
                  <a:endCxn id="136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0" name="Lige forbindelse 1369">
                  <a:extLst>
                    <a:ext uri="{FF2B5EF4-FFF2-40B4-BE49-F238E27FC236}">
                      <a16:creationId xmlns:a16="http://schemas.microsoft.com/office/drawing/2014/main" id="{19A4570C-D192-4D99-BFA8-949BB2A4D11D}"/>
                    </a:ext>
                  </a:extLst>
                </p:cNvPr>
                <p:cNvCxnSpPr>
                  <a:cxnSpLocks/>
                  <a:stCxn id="1368" idx="1"/>
                  <a:endCxn id="136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uppe 1146">
                <a:extLst>
                  <a:ext uri="{FF2B5EF4-FFF2-40B4-BE49-F238E27FC236}">
                    <a16:creationId xmlns:a16="http://schemas.microsoft.com/office/drawing/2014/main" id="{991B778E-260E-4C65-BFB4-953EE393B141}"/>
                  </a:ext>
                </a:extLst>
              </p:cNvPr>
              <p:cNvGrpSpPr/>
              <p:nvPr/>
            </p:nvGrpSpPr>
            <p:grpSpPr>
              <a:xfrm>
                <a:off x="2590789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5" name="Rektangel 1364">
                  <a:extLst>
                    <a:ext uri="{FF2B5EF4-FFF2-40B4-BE49-F238E27FC236}">
                      <a16:creationId xmlns:a16="http://schemas.microsoft.com/office/drawing/2014/main" id="{C187E723-4737-48E4-AD46-7134427DAD7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6" name="Lige forbindelse 1365">
                  <a:extLst>
                    <a:ext uri="{FF2B5EF4-FFF2-40B4-BE49-F238E27FC236}">
                      <a16:creationId xmlns:a16="http://schemas.microsoft.com/office/drawing/2014/main" id="{AB2AB432-550E-4996-855A-467A10F08B84}"/>
                    </a:ext>
                  </a:extLst>
                </p:cNvPr>
                <p:cNvCxnSpPr>
                  <a:cxnSpLocks/>
                  <a:stCxn id="1365" idx="0"/>
                  <a:endCxn id="136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Lige forbindelse 1366">
                  <a:extLst>
                    <a:ext uri="{FF2B5EF4-FFF2-40B4-BE49-F238E27FC236}">
                      <a16:creationId xmlns:a16="http://schemas.microsoft.com/office/drawing/2014/main" id="{9A2AE9FE-E208-4165-B2FD-B4169B9FC6CD}"/>
                    </a:ext>
                  </a:extLst>
                </p:cNvPr>
                <p:cNvCxnSpPr>
                  <a:cxnSpLocks/>
                  <a:stCxn id="1365" idx="1"/>
                  <a:endCxn id="136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uppe 1147">
                <a:extLst>
                  <a:ext uri="{FF2B5EF4-FFF2-40B4-BE49-F238E27FC236}">
                    <a16:creationId xmlns:a16="http://schemas.microsoft.com/office/drawing/2014/main" id="{B922086A-99AD-4CF3-AAF3-CE28455663D1}"/>
                  </a:ext>
                </a:extLst>
              </p:cNvPr>
              <p:cNvGrpSpPr/>
              <p:nvPr/>
            </p:nvGrpSpPr>
            <p:grpSpPr>
              <a:xfrm>
                <a:off x="278168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2" name="Rektangel 1361">
                  <a:extLst>
                    <a:ext uri="{FF2B5EF4-FFF2-40B4-BE49-F238E27FC236}">
                      <a16:creationId xmlns:a16="http://schemas.microsoft.com/office/drawing/2014/main" id="{81720B9F-A6AB-4E39-9735-0DDCE705D86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3" name="Lige forbindelse 1362">
                  <a:extLst>
                    <a:ext uri="{FF2B5EF4-FFF2-40B4-BE49-F238E27FC236}">
                      <a16:creationId xmlns:a16="http://schemas.microsoft.com/office/drawing/2014/main" id="{5112381A-3817-46FA-8D80-F727C1BA7BA5}"/>
                    </a:ext>
                  </a:extLst>
                </p:cNvPr>
                <p:cNvCxnSpPr>
                  <a:cxnSpLocks/>
                  <a:stCxn id="1362" idx="0"/>
                  <a:endCxn id="136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Lige forbindelse 1363">
                  <a:extLst>
                    <a:ext uri="{FF2B5EF4-FFF2-40B4-BE49-F238E27FC236}">
                      <a16:creationId xmlns:a16="http://schemas.microsoft.com/office/drawing/2014/main" id="{B31AF979-7572-422C-8DB9-64202CCBC3D8}"/>
                    </a:ext>
                  </a:extLst>
                </p:cNvPr>
                <p:cNvCxnSpPr>
                  <a:cxnSpLocks/>
                  <a:stCxn id="1362" idx="1"/>
                  <a:endCxn id="136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uppe 1148">
                <a:extLst>
                  <a:ext uri="{FF2B5EF4-FFF2-40B4-BE49-F238E27FC236}">
                    <a16:creationId xmlns:a16="http://schemas.microsoft.com/office/drawing/2014/main" id="{6B62459F-7CB9-4DEB-AD06-B403E6D37B08}"/>
                  </a:ext>
                </a:extLst>
              </p:cNvPr>
              <p:cNvGrpSpPr/>
              <p:nvPr/>
            </p:nvGrpSpPr>
            <p:grpSpPr>
              <a:xfrm>
                <a:off x="297257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9" name="Rektangel 1358">
                  <a:extLst>
                    <a:ext uri="{FF2B5EF4-FFF2-40B4-BE49-F238E27FC236}">
                      <a16:creationId xmlns:a16="http://schemas.microsoft.com/office/drawing/2014/main" id="{6D099730-3FE2-4DB9-B544-1A870BFBF98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0" name="Lige forbindelse 1359">
                  <a:extLst>
                    <a:ext uri="{FF2B5EF4-FFF2-40B4-BE49-F238E27FC236}">
                      <a16:creationId xmlns:a16="http://schemas.microsoft.com/office/drawing/2014/main" id="{EE9608A7-024B-476F-B61C-7BC607511D9E}"/>
                    </a:ext>
                  </a:extLst>
                </p:cNvPr>
                <p:cNvCxnSpPr>
                  <a:cxnSpLocks/>
                  <a:stCxn id="1359" idx="0"/>
                  <a:endCxn id="135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Lige forbindelse 1360">
                  <a:extLst>
                    <a:ext uri="{FF2B5EF4-FFF2-40B4-BE49-F238E27FC236}">
                      <a16:creationId xmlns:a16="http://schemas.microsoft.com/office/drawing/2014/main" id="{71EDF0C9-3F81-41C3-9F00-25F2A4AA8349}"/>
                    </a:ext>
                  </a:extLst>
                </p:cNvPr>
                <p:cNvCxnSpPr>
                  <a:cxnSpLocks/>
                  <a:stCxn id="1359" idx="1"/>
                  <a:endCxn id="135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uppe 1149">
                <a:extLst>
                  <a:ext uri="{FF2B5EF4-FFF2-40B4-BE49-F238E27FC236}">
                    <a16:creationId xmlns:a16="http://schemas.microsoft.com/office/drawing/2014/main" id="{9D6FC104-2594-4361-AFB7-FDFC2A8C7FEC}"/>
                  </a:ext>
                </a:extLst>
              </p:cNvPr>
              <p:cNvGrpSpPr/>
              <p:nvPr/>
            </p:nvGrpSpPr>
            <p:grpSpPr>
              <a:xfrm>
                <a:off x="316346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6" name="Rektangel 1355">
                  <a:extLst>
                    <a:ext uri="{FF2B5EF4-FFF2-40B4-BE49-F238E27FC236}">
                      <a16:creationId xmlns:a16="http://schemas.microsoft.com/office/drawing/2014/main" id="{A5DFA534-F0CF-47AB-A514-A95228AB02F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7" name="Lige forbindelse 1356">
                  <a:extLst>
                    <a:ext uri="{FF2B5EF4-FFF2-40B4-BE49-F238E27FC236}">
                      <a16:creationId xmlns:a16="http://schemas.microsoft.com/office/drawing/2014/main" id="{203BED39-A0EC-4E88-9891-247C60E51DBB}"/>
                    </a:ext>
                  </a:extLst>
                </p:cNvPr>
                <p:cNvCxnSpPr>
                  <a:cxnSpLocks/>
                  <a:stCxn id="1356" idx="0"/>
                  <a:endCxn id="135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Lige forbindelse 1357">
                  <a:extLst>
                    <a:ext uri="{FF2B5EF4-FFF2-40B4-BE49-F238E27FC236}">
                      <a16:creationId xmlns:a16="http://schemas.microsoft.com/office/drawing/2014/main" id="{EB36BA11-B8AA-49DC-95D2-A5BF35C1C2A1}"/>
                    </a:ext>
                  </a:extLst>
                </p:cNvPr>
                <p:cNvCxnSpPr>
                  <a:cxnSpLocks/>
                  <a:stCxn id="1356" idx="1"/>
                  <a:endCxn id="135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uppe 1150">
                <a:extLst>
                  <a:ext uri="{FF2B5EF4-FFF2-40B4-BE49-F238E27FC236}">
                    <a16:creationId xmlns:a16="http://schemas.microsoft.com/office/drawing/2014/main" id="{FA711DC3-A4DC-4B83-B90F-D2F4A59DCFDF}"/>
                  </a:ext>
                </a:extLst>
              </p:cNvPr>
              <p:cNvGrpSpPr/>
              <p:nvPr/>
            </p:nvGrpSpPr>
            <p:grpSpPr>
              <a:xfrm>
                <a:off x="335435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3" name="Rektangel 1352">
                  <a:extLst>
                    <a:ext uri="{FF2B5EF4-FFF2-40B4-BE49-F238E27FC236}">
                      <a16:creationId xmlns:a16="http://schemas.microsoft.com/office/drawing/2014/main" id="{5CEF0FD1-FD87-4497-8CAE-B53DE5204FA8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4" name="Lige forbindelse 1353">
                  <a:extLst>
                    <a:ext uri="{FF2B5EF4-FFF2-40B4-BE49-F238E27FC236}">
                      <a16:creationId xmlns:a16="http://schemas.microsoft.com/office/drawing/2014/main" id="{DB61C668-EBDC-49DB-BA13-47DBD5436748}"/>
                    </a:ext>
                  </a:extLst>
                </p:cNvPr>
                <p:cNvCxnSpPr>
                  <a:cxnSpLocks/>
                  <a:stCxn id="1353" idx="0"/>
                  <a:endCxn id="135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5" name="Lige forbindelse 1354">
                  <a:extLst>
                    <a:ext uri="{FF2B5EF4-FFF2-40B4-BE49-F238E27FC236}">
                      <a16:creationId xmlns:a16="http://schemas.microsoft.com/office/drawing/2014/main" id="{2DB16A33-F850-4E5E-8FD4-E6E19B577B98}"/>
                    </a:ext>
                  </a:extLst>
                </p:cNvPr>
                <p:cNvCxnSpPr>
                  <a:cxnSpLocks/>
                  <a:stCxn id="1353" idx="1"/>
                  <a:endCxn id="135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uppe 1151">
                <a:extLst>
                  <a:ext uri="{FF2B5EF4-FFF2-40B4-BE49-F238E27FC236}">
                    <a16:creationId xmlns:a16="http://schemas.microsoft.com/office/drawing/2014/main" id="{45293454-79CF-4C0E-A050-CA7D78F7D3E9}"/>
                  </a:ext>
                </a:extLst>
              </p:cNvPr>
              <p:cNvGrpSpPr/>
              <p:nvPr/>
            </p:nvGrpSpPr>
            <p:grpSpPr>
              <a:xfrm>
                <a:off x="354524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0" name="Rektangel 1349">
                  <a:extLst>
                    <a:ext uri="{FF2B5EF4-FFF2-40B4-BE49-F238E27FC236}">
                      <a16:creationId xmlns:a16="http://schemas.microsoft.com/office/drawing/2014/main" id="{F4A4CC9D-5011-4810-B080-5002F4FC0C9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1" name="Lige forbindelse 1350">
                  <a:extLst>
                    <a:ext uri="{FF2B5EF4-FFF2-40B4-BE49-F238E27FC236}">
                      <a16:creationId xmlns:a16="http://schemas.microsoft.com/office/drawing/2014/main" id="{55D2A9A1-2432-4B55-BAA8-ACFAEE66E662}"/>
                    </a:ext>
                  </a:extLst>
                </p:cNvPr>
                <p:cNvCxnSpPr>
                  <a:cxnSpLocks/>
                  <a:stCxn id="1350" idx="0"/>
                  <a:endCxn id="135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Lige forbindelse 1351">
                  <a:extLst>
                    <a:ext uri="{FF2B5EF4-FFF2-40B4-BE49-F238E27FC236}">
                      <a16:creationId xmlns:a16="http://schemas.microsoft.com/office/drawing/2014/main" id="{E2CEF4E5-3440-4EFD-B248-53CA142BE5A0}"/>
                    </a:ext>
                  </a:extLst>
                </p:cNvPr>
                <p:cNvCxnSpPr>
                  <a:cxnSpLocks/>
                  <a:stCxn id="1350" idx="1"/>
                  <a:endCxn id="135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uppe 1152">
                <a:extLst>
                  <a:ext uri="{FF2B5EF4-FFF2-40B4-BE49-F238E27FC236}">
                    <a16:creationId xmlns:a16="http://schemas.microsoft.com/office/drawing/2014/main" id="{EBD0AC79-827B-4F15-80EF-AB59886DA3E2}"/>
                  </a:ext>
                </a:extLst>
              </p:cNvPr>
              <p:cNvGrpSpPr/>
              <p:nvPr/>
            </p:nvGrpSpPr>
            <p:grpSpPr>
              <a:xfrm>
                <a:off x="37361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7" name="Rektangel 1346">
                  <a:extLst>
                    <a:ext uri="{FF2B5EF4-FFF2-40B4-BE49-F238E27FC236}">
                      <a16:creationId xmlns:a16="http://schemas.microsoft.com/office/drawing/2014/main" id="{2FD8866E-98D4-407E-A952-E0C040D8B40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8" name="Lige forbindelse 1347">
                  <a:extLst>
                    <a:ext uri="{FF2B5EF4-FFF2-40B4-BE49-F238E27FC236}">
                      <a16:creationId xmlns:a16="http://schemas.microsoft.com/office/drawing/2014/main" id="{6252E0D7-E18B-497F-A3C6-15AFD8FB4D86}"/>
                    </a:ext>
                  </a:extLst>
                </p:cNvPr>
                <p:cNvCxnSpPr>
                  <a:cxnSpLocks/>
                  <a:stCxn id="1347" idx="0"/>
                  <a:endCxn id="134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9" name="Lige forbindelse 1348">
                  <a:extLst>
                    <a:ext uri="{FF2B5EF4-FFF2-40B4-BE49-F238E27FC236}">
                      <a16:creationId xmlns:a16="http://schemas.microsoft.com/office/drawing/2014/main" id="{8FAB6378-B1CF-4FB5-9B0B-C9A0058AA925}"/>
                    </a:ext>
                  </a:extLst>
                </p:cNvPr>
                <p:cNvCxnSpPr>
                  <a:cxnSpLocks/>
                  <a:stCxn id="1347" idx="1"/>
                  <a:endCxn id="134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uppe 1153">
                <a:extLst>
                  <a:ext uri="{FF2B5EF4-FFF2-40B4-BE49-F238E27FC236}">
                    <a16:creationId xmlns:a16="http://schemas.microsoft.com/office/drawing/2014/main" id="{2903E009-9C6C-49E1-BA1A-25C20C2A6279}"/>
                  </a:ext>
                </a:extLst>
              </p:cNvPr>
              <p:cNvGrpSpPr/>
              <p:nvPr/>
            </p:nvGrpSpPr>
            <p:grpSpPr>
              <a:xfrm>
                <a:off x="392702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4" name="Rektangel 1343">
                  <a:extLst>
                    <a:ext uri="{FF2B5EF4-FFF2-40B4-BE49-F238E27FC236}">
                      <a16:creationId xmlns:a16="http://schemas.microsoft.com/office/drawing/2014/main" id="{3D4F1BC0-D76E-4877-B19C-EAFF2504A7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5" name="Lige forbindelse 1344">
                  <a:extLst>
                    <a:ext uri="{FF2B5EF4-FFF2-40B4-BE49-F238E27FC236}">
                      <a16:creationId xmlns:a16="http://schemas.microsoft.com/office/drawing/2014/main" id="{B7FB3B0A-CD9E-4C06-8D45-2C8B57C82689}"/>
                    </a:ext>
                  </a:extLst>
                </p:cNvPr>
                <p:cNvCxnSpPr>
                  <a:cxnSpLocks/>
                  <a:stCxn id="1344" idx="0"/>
                  <a:endCxn id="134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Lige forbindelse 1345">
                  <a:extLst>
                    <a:ext uri="{FF2B5EF4-FFF2-40B4-BE49-F238E27FC236}">
                      <a16:creationId xmlns:a16="http://schemas.microsoft.com/office/drawing/2014/main" id="{C6FBB14B-439B-4481-8E3C-B059C124BF46}"/>
                    </a:ext>
                  </a:extLst>
                </p:cNvPr>
                <p:cNvCxnSpPr>
                  <a:cxnSpLocks/>
                  <a:stCxn id="1344" idx="1"/>
                  <a:endCxn id="134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uppe 1154">
                <a:extLst>
                  <a:ext uri="{FF2B5EF4-FFF2-40B4-BE49-F238E27FC236}">
                    <a16:creationId xmlns:a16="http://schemas.microsoft.com/office/drawing/2014/main" id="{238ADFD6-65E3-45F8-A613-68B37305D684}"/>
                  </a:ext>
                </a:extLst>
              </p:cNvPr>
              <p:cNvGrpSpPr/>
              <p:nvPr/>
            </p:nvGrpSpPr>
            <p:grpSpPr>
              <a:xfrm>
                <a:off x="411791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1" name="Rektangel 1340">
                  <a:extLst>
                    <a:ext uri="{FF2B5EF4-FFF2-40B4-BE49-F238E27FC236}">
                      <a16:creationId xmlns:a16="http://schemas.microsoft.com/office/drawing/2014/main" id="{C300EFB8-8EA1-4FA8-9498-4A5D13DCA58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2" name="Lige forbindelse 1341">
                  <a:extLst>
                    <a:ext uri="{FF2B5EF4-FFF2-40B4-BE49-F238E27FC236}">
                      <a16:creationId xmlns:a16="http://schemas.microsoft.com/office/drawing/2014/main" id="{962AC972-41CC-47D0-A585-FD8382A91EF8}"/>
                    </a:ext>
                  </a:extLst>
                </p:cNvPr>
                <p:cNvCxnSpPr>
                  <a:cxnSpLocks/>
                  <a:stCxn id="1341" idx="0"/>
                  <a:endCxn id="134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Lige forbindelse 1342">
                  <a:extLst>
                    <a:ext uri="{FF2B5EF4-FFF2-40B4-BE49-F238E27FC236}">
                      <a16:creationId xmlns:a16="http://schemas.microsoft.com/office/drawing/2014/main" id="{1E98EFD1-91EC-4E61-95BC-560083C9EC8C}"/>
                    </a:ext>
                  </a:extLst>
                </p:cNvPr>
                <p:cNvCxnSpPr>
                  <a:cxnSpLocks/>
                  <a:stCxn id="1341" idx="1"/>
                  <a:endCxn id="134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uppe 1155">
                <a:extLst>
                  <a:ext uri="{FF2B5EF4-FFF2-40B4-BE49-F238E27FC236}">
                    <a16:creationId xmlns:a16="http://schemas.microsoft.com/office/drawing/2014/main" id="{688D1002-53DB-43C8-8456-82F994096A2D}"/>
                  </a:ext>
                </a:extLst>
              </p:cNvPr>
              <p:cNvGrpSpPr/>
              <p:nvPr/>
            </p:nvGrpSpPr>
            <p:grpSpPr>
              <a:xfrm>
                <a:off x="430880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8" name="Rektangel 1337">
                  <a:extLst>
                    <a:ext uri="{FF2B5EF4-FFF2-40B4-BE49-F238E27FC236}">
                      <a16:creationId xmlns:a16="http://schemas.microsoft.com/office/drawing/2014/main" id="{643004A8-D33E-4F51-9CF4-20AD7592D47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9" name="Lige forbindelse 1338">
                  <a:extLst>
                    <a:ext uri="{FF2B5EF4-FFF2-40B4-BE49-F238E27FC236}">
                      <a16:creationId xmlns:a16="http://schemas.microsoft.com/office/drawing/2014/main" id="{FDD28C3A-A292-44F0-8EB8-62AD7C72772A}"/>
                    </a:ext>
                  </a:extLst>
                </p:cNvPr>
                <p:cNvCxnSpPr>
                  <a:cxnSpLocks/>
                  <a:stCxn id="1338" idx="0"/>
                  <a:endCxn id="133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Lige forbindelse 1339">
                  <a:extLst>
                    <a:ext uri="{FF2B5EF4-FFF2-40B4-BE49-F238E27FC236}">
                      <a16:creationId xmlns:a16="http://schemas.microsoft.com/office/drawing/2014/main" id="{FF242F9B-3454-49A0-8016-7CCFC7722E69}"/>
                    </a:ext>
                  </a:extLst>
                </p:cNvPr>
                <p:cNvCxnSpPr>
                  <a:cxnSpLocks/>
                  <a:stCxn id="1338" idx="1"/>
                  <a:endCxn id="133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uppe 1156">
                <a:extLst>
                  <a:ext uri="{FF2B5EF4-FFF2-40B4-BE49-F238E27FC236}">
                    <a16:creationId xmlns:a16="http://schemas.microsoft.com/office/drawing/2014/main" id="{F5A45F7F-8281-477A-9F15-ED7DBB350505}"/>
                  </a:ext>
                </a:extLst>
              </p:cNvPr>
              <p:cNvGrpSpPr/>
              <p:nvPr/>
            </p:nvGrpSpPr>
            <p:grpSpPr>
              <a:xfrm>
                <a:off x="449969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5" name="Rektangel 1334">
                  <a:extLst>
                    <a:ext uri="{FF2B5EF4-FFF2-40B4-BE49-F238E27FC236}">
                      <a16:creationId xmlns:a16="http://schemas.microsoft.com/office/drawing/2014/main" id="{53BBCCF6-DC08-4877-A4EA-57BD93D2EDD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6" name="Lige forbindelse 1335">
                  <a:extLst>
                    <a:ext uri="{FF2B5EF4-FFF2-40B4-BE49-F238E27FC236}">
                      <a16:creationId xmlns:a16="http://schemas.microsoft.com/office/drawing/2014/main" id="{0469CE58-B171-49FB-9E8E-D54AA3CEBC5C}"/>
                    </a:ext>
                  </a:extLst>
                </p:cNvPr>
                <p:cNvCxnSpPr>
                  <a:cxnSpLocks/>
                  <a:stCxn id="1335" idx="0"/>
                  <a:endCxn id="133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Lige forbindelse 1336">
                  <a:extLst>
                    <a:ext uri="{FF2B5EF4-FFF2-40B4-BE49-F238E27FC236}">
                      <a16:creationId xmlns:a16="http://schemas.microsoft.com/office/drawing/2014/main" id="{17FEE155-4E6F-4726-B205-E97398912072}"/>
                    </a:ext>
                  </a:extLst>
                </p:cNvPr>
                <p:cNvCxnSpPr>
                  <a:cxnSpLocks/>
                  <a:stCxn id="1335" idx="1"/>
                  <a:endCxn id="133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uppe 1157">
                <a:extLst>
                  <a:ext uri="{FF2B5EF4-FFF2-40B4-BE49-F238E27FC236}">
                    <a16:creationId xmlns:a16="http://schemas.microsoft.com/office/drawing/2014/main" id="{1ED9FB21-AD1F-4252-AF88-F02197B43428}"/>
                  </a:ext>
                </a:extLst>
              </p:cNvPr>
              <p:cNvGrpSpPr/>
              <p:nvPr/>
            </p:nvGrpSpPr>
            <p:grpSpPr>
              <a:xfrm>
                <a:off x="469058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2" name="Rektangel 1331">
                  <a:extLst>
                    <a:ext uri="{FF2B5EF4-FFF2-40B4-BE49-F238E27FC236}">
                      <a16:creationId xmlns:a16="http://schemas.microsoft.com/office/drawing/2014/main" id="{5B725534-4369-4499-AA9E-20457A1ADC3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3" name="Lige forbindelse 1332">
                  <a:extLst>
                    <a:ext uri="{FF2B5EF4-FFF2-40B4-BE49-F238E27FC236}">
                      <a16:creationId xmlns:a16="http://schemas.microsoft.com/office/drawing/2014/main" id="{F0BC8CE7-847E-4D94-8BEF-1B3FB39DF427}"/>
                    </a:ext>
                  </a:extLst>
                </p:cNvPr>
                <p:cNvCxnSpPr>
                  <a:cxnSpLocks/>
                  <a:stCxn id="1332" idx="0"/>
                  <a:endCxn id="133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Lige forbindelse 1333">
                  <a:extLst>
                    <a:ext uri="{FF2B5EF4-FFF2-40B4-BE49-F238E27FC236}">
                      <a16:creationId xmlns:a16="http://schemas.microsoft.com/office/drawing/2014/main" id="{CCE4F77C-8080-49A9-BABB-F43DB1A89F68}"/>
                    </a:ext>
                  </a:extLst>
                </p:cNvPr>
                <p:cNvCxnSpPr>
                  <a:cxnSpLocks/>
                  <a:stCxn id="1332" idx="1"/>
                  <a:endCxn id="133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uppe 1158">
                <a:extLst>
                  <a:ext uri="{FF2B5EF4-FFF2-40B4-BE49-F238E27FC236}">
                    <a16:creationId xmlns:a16="http://schemas.microsoft.com/office/drawing/2014/main" id="{1EE56D0B-1388-4985-8DBA-A430FB71DEC6}"/>
                  </a:ext>
                </a:extLst>
              </p:cNvPr>
              <p:cNvGrpSpPr/>
              <p:nvPr/>
            </p:nvGrpSpPr>
            <p:grpSpPr>
              <a:xfrm>
                <a:off x="488147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9" name="Rektangel 1328">
                  <a:extLst>
                    <a:ext uri="{FF2B5EF4-FFF2-40B4-BE49-F238E27FC236}">
                      <a16:creationId xmlns:a16="http://schemas.microsoft.com/office/drawing/2014/main" id="{9C14612E-7D8D-4066-BADD-77CCE5ECE0C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0" name="Lige forbindelse 1329">
                  <a:extLst>
                    <a:ext uri="{FF2B5EF4-FFF2-40B4-BE49-F238E27FC236}">
                      <a16:creationId xmlns:a16="http://schemas.microsoft.com/office/drawing/2014/main" id="{0344DFF7-F61C-41DB-812F-8BA2353E1FF3}"/>
                    </a:ext>
                  </a:extLst>
                </p:cNvPr>
                <p:cNvCxnSpPr>
                  <a:cxnSpLocks/>
                  <a:stCxn id="1329" idx="0"/>
                  <a:endCxn id="132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Lige forbindelse 1330">
                  <a:extLst>
                    <a:ext uri="{FF2B5EF4-FFF2-40B4-BE49-F238E27FC236}">
                      <a16:creationId xmlns:a16="http://schemas.microsoft.com/office/drawing/2014/main" id="{EF76EA14-436C-4F60-96FE-A49E00B48F15}"/>
                    </a:ext>
                  </a:extLst>
                </p:cNvPr>
                <p:cNvCxnSpPr>
                  <a:cxnSpLocks/>
                  <a:stCxn id="1329" idx="1"/>
                  <a:endCxn id="132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uppe 1159">
                <a:extLst>
                  <a:ext uri="{FF2B5EF4-FFF2-40B4-BE49-F238E27FC236}">
                    <a16:creationId xmlns:a16="http://schemas.microsoft.com/office/drawing/2014/main" id="{9EE02EA6-EBBC-43CC-B102-FFD2324D556B}"/>
                  </a:ext>
                </a:extLst>
              </p:cNvPr>
              <p:cNvGrpSpPr/>
              <p:nvPr/>
            </p:nvGrpSpPr>
            <p:grpSpPr>
              <a:xfrm>
                <a:off x="5072366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6" name="Rektangel 1325">
                  <a:extLst>
                    <a:ext uri="{FF2B5EF4-FFF2-40B4-BE49-F238E27FC236}">
                      <a16:creationId xmlns:a16="http://schemas.microsoft.com/office/drawing/2014/main" id="{B2B8F26B-BF83-453A-8129-64FFA4257A9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7" name="Lige forbindelse 1326">
                  <a:extLst>
                    <a:ext uri="{FF2B5EF4-FFF2-40B4-BE49-F238E27FC236}">
                      <a16:creationId xmlns:a16="http://schemas.microsoft.com/office/drawing/2014/main" id="{39DB54AF-43B7-4643-BAF5-6F0C4B439405}"/>
                    </a:ext>
                  </a:extLst>
                </p:cNvPr>
                <p:cNvCxnSpPr>
                  <a:cxnSpLocks/>
                  <a:stCxn id="1326" idx="0"/>
                  <a:endCxn id="132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Lige forbindelse 1327">
                  <a:extLst>
                    <a:ext uri="{FF2B5EF4-FFF2-40B4-BE49-F238E27FC236}">
                      <a16:creationId xmlns:a16="http://schemas.microsoft.com/office/drawing/2014/main" id="{136D6D33-93B4-48C7-8CD6-56C2FAB02C89}"/>
                    </a:ext>
                  </a:extLst>
                </p:cNvPr>
                <p:cNvCxnSpPr>
                  <a:cxnSpLocks/>
                  <a:stCxn id="1326" idx="1"/>
                  <a:endCxn id="132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uppe 1160">
                <a:extLst>
                  <a:ext uri="{FF2B5EF4-FFF2-40B4-BE49-F238E27FC236}">
                    <a16:creationId xmlns:a16="http://schemas.microsoft.com/office/drawing/2014/main" id="{5B99DC59-C026-4C50-9B6F-415F80CF120D}"/>
                  </a:ext>
                </a:extLst>
              </p:cNvPr>
              <p:cNvGrpSpPr/>
              <p:nvPr/>
            </p:nvGrpSpPr>
            <p:grpSpPr>
              <a:xfrm>
                <a:off x="526325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3" name="Rektangel 1322">
                  <a:extLst>
                    <a:ext uri="{FF2B5EF4-FFF2-40B4-BE49-F238E27FC236}">
                      <a16:creationId xmlns:a16="http://schemas.microsoft.com/office/drawing/2014/main" id="{020327DC-E93D-4AFB-8A18-18DA8CEFA7F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4" name="Lige forbindelse 1323">
                  <a:extLst>
                    <a:ext uri="{FF2B5EF4-FFF2-40B4-BE49-F238E27FC236}">
                      <a16:creationId xmlns:a16="http://schemas.microsoft.com/office/drawing/2014/main" id="{441DDAA0-062B-4AC5-9EA1-720B039CC9C1}"/>
                    </a:ext>
                  </a:extLst>
                </p:cNvPr>
                <p:cNvCxnSpPr>
                  <a:cxnSpLocks/>
                  <a:stCxn id="1323" idx="0"/>
                  <a:endCxn id="132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Lige forbindelse 1324">
                  <a:extLst>
                    <a:ext uri="{FF2B5EF4-FFF2-40B4-BE49-F238E27FC236}">
                      <a16:creationId xmlns:a16="http://schemas.microsoft.com/office/drawing/2014/main" id="{4C039D54-F273-457A-B648-EAB0BBD2AF21}"/>
                    </a:ext>
                  </a:extLst>
                </p:cNvPr>
                <p:cNvCxnSpPr>
                  <a:cxnSpLocks/>
                  <a:stCxn id="1323" idx="1"/>
                  <a:endCxn id="132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uppe 1161">
                <a:extLst>
                  <a:ext uri="{FF2B5EF4-FFF2-40B4-BE49-F238E27FC236}">
                    <a16:creationId xmlns:a16="http://schemas.microsoft.com/office/drawing/2014/main" id="{A180532B-0223-4897-9756-55B2302C3FC3}"/>
                  </a:ext>
                </a:extLst>
              </p:cNvPr>
              <p:cNvGrpSpPr/>
              <p:nvPr/>
            </p:nvGrpSpPr>
            <p:grpSpPr>
              <a:xfrm>
                <a:off x="545414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0" name="Rektangel 1319">
                  <a:extLst>
                    <a:ext uri="{FF2B5EF4-FFF2-40B4-BE49-F238E27FC236}">
                      <a16:creationId xmlns:a16="http://schemas.microsoft.com/office/drawing/2014/main" id="{C772DE32-B02F-4159-95C6-F178AFD2325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1" name="Lige forbindelse 1320">
                  <a:extLst>
                    <a:ext uri="{FF2B5EF4-FFF2-40B4-BE49-F238E27FC236}">
                      <a16:creationId xmlns:a16="http://schemas.microsoft.com/office/drawing/2014/main" id="{9969B0F4-0B95-465E-9995-27E0F0655110}"/>
                    </a:ext>
                  </a:extLst>
                </p:cNvPr>
                <p:cNvCxnSpPr>
                  <a:cxnSpLocks/>
                  <a:stCxn id="1320" idx="0"/>
                  <a:endCxn id="132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Lige forbindelse 1321">
                  <a:extLst>
                    <a:ext uri="{FF2B5EF4-FFF2-40B4-BE49-F238E27FC236}">
                      <a16:creationId xmlns:a16="http://schemas.microsoft.com/office/drawing/2014/main" id="{0B394650-DD01-4E86-B99B-DBF869268169}"/>
                    </a:ext>
                  </a:extLst>
                </p:cNvPr>
                <p:cNvCxnSpPr>
                  <a:cxnSpLocks/>
                  <a:stCxn id="1320" idx="1"/>
                  <a:endCxn id="132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uppe 1162">
                <a:extLst>
                  <a:ext uri="{FF2B5EF4-FFF2-40B4-BE49-F238E27FC236}">
                    <a16:creationId xmlns:a16="http://schemas.microsoft.com/office/drawing/2014/main" id="{A43EBC73-C35F-4093-838D-1C169E0DE33B}"/>
                  </a:ext>
                </a:extLst>
              </p:cNvPr>
              <p:cNvGrpSpPr/>
              <p:nvPr/>
            </p:nvGrpSpPr>
            <p:grpSpPr>
              <a:xfrm>
                <a:off x="564503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7" name="Rektangel 1316">
                  <a:extLst>
                    <a:ext uri="{FF2B5EF4-FFF2-40B4-BE49-F238E27FC236}">
                      <a16:creationId xmlns:a16="http://schemas.microsoft.com/office/drawing/2014/main" id="{0E1B0243-42FB-4B5B-9F22-87BD3422C62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8" name="Lige forbindelse 1317">
                  <a:extLst>
                    <a:ext uri="{FF2B5EF4-FFF2-40B4-BE49-F238E27FC236}">
                      <a16:creationId xmlns:a16="http://schemas.microsoft.com/office/drawing/2014/main" id="{870082C4-A661-4FB3-A0C5-DEB08A7F48F9}"/>
                    </a:ext>
                  </a:extLst>
                </p:cNvPr>
                <p:cNvCxnSpPr>
                  <a:cxnSpLocks/>
                  <a:stCxn id="1317" idx="0"/>
                  <a:endCxn id="131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Lige forbindelse 1318">
                  <a:extLst>
                    <a:ext uri="{FF2B5EF4-FFF2-40B4-BE49-F238E27FC236}">
                      <a16:creationId xmlns:a16="http://schemas.microsoft.com/office/drawing/2014/main" id="{477AAD60-03C4-4D7C-8A62-B64267D76A88}"/>
                    </a:ext>
                  </a:extLst>
                </p:cNvPr>
                <p:cNvCxnSpPr>
                  <a:cxnSpLocks/>
                  <a:stCxn id="1317" idx="1"/>
                  <a:endCxn id="131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uppe 1163">
                <a:extLst>
                  <a:ext uri="{FF2B5EF4-FFF2-40B4-BE49-F238E27FC236}">
                    <a16:creationId xmlns:a16="http://schemas.microsoft.com/office/drawing/2014/main" id="{CC863F6F-993C-46F7-86D3-B79ABD6DCB7B}"/>
                  </a:ext>
                </a:extLst>
              </p:cNvPr>
              <p:cNvGrpSpPr/>
              <p:nvPr/>
            </p:nvGrpSpPr>
            <p:grpSpPr>
              <a:xfrm>
                <a:off x="58359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4" name="Rektangel 1313">
                  <a:extLst>
                    <a:ext uri="{FF2B5EF4-FFF2-40B4-BE49-F238E27FC236}">
                      <a16:creationId xmlns:a16="http://schemas.microsoft.com/office/drawing/2014/main" id="{DC991014-B2D4-4864-85E1-7AE657CDD23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5" name="Lige forbindelse 1314">
                  <a:extLst>
                    <a:ext uri="{FF2B5EF4-FFF2-40B4-BE49-F238E27FC236}">
                      <a16:creationId xmlns:a16="http://schemas.microsoft.com/office/drawing/2014/main" id="{AD734032-D311-4C62-BD8E-5BB4E9770D47}"/>
                    </a:ext>
                  </a:extLst>
                </p:cNvPr>
                <p:cNvCxnSpPr>
                  <a:cxnSpLocks/>
                  <a:stCxn id="1314" idx="0"/>
                  <a:endCxn id="131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Lige forbindelse 1315">
                  <a:extLst>
                    <a:ext uri="{FF2B5EF4-FFF2-40B4-BE49-F238E27FC236}">
                      <a16:creationId xmlns:a16="http://schemas.microsoft.com/office/drawing/2014/main" id="{FA86085D-F60E-44CB-A006-647256CA7A02}"/>
                    </a:ext>
                  </a:extLst>
                </p:cNvPr>
                <p:cNvCxnSpPr>
                  <a:cxnSpLocks/>
                  <a:stCxn id="1314" idx="1"/>
                  <a:endCxn id="131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uppe 1164">
                <a:extLst>
                  <a:ext uri="{FF2B5EF4-FFF2-40B4-BE49-F238E27FC236}">
                    <a16:creationId xmlns:a16="http://schemas.microsoft.com/office/drawing/2014/main" id="{7897806D-C513-435F-9DE2-8DD0A4818AE3}"/>
                  </a:ext>
                </a:extLst>
              </p:cNvPr>
              <p:cNvGrpSpPr/>
              <p:nvPr/>
            </p:nvGrpSpPr>
            <p:grpSpPr>
              <a:xfrm>
                <a:off x="182722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1" name="Rektangel 1310">
                  <a:extLst>
                    <a:ext uri="{FF2B5EF4-FFF2-40B4-BE49-F238E27FC236}">
                      <a16:creationId xmlns:a16="http://schemas.microsoft.com/office/drawing/2014/main" id="{3D1B12DD-181A-47B4-9878-F7EC7AE6E3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2" name="Lige forbindelse 1311">
                  <a:extLst>
                    <a:ext uri="{FF2B5EF4-FFF2-40B4-BE49-F238E27FC236}">
                      <a16:creationId xmlns:a16="http://schemas.microsoft.com/office/drawing/2014/main" id="{6158743D-1F0E-4F6C-A272-43AFF9BCBB03}"/>
                    </a:ext>
                  </a:extLst>
                </p:cNvPr>
                <p:cNvCxnSpPr>
                  <a:cxnSpLocks/>
                  <a:stCxn id="1311" idx="0"/>
                  <a:endCxn id="131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Lige forbindelse 1312">
                  <a:extLst>
                    <a:ext uri="{FF2B5EF4-FFF2-40B4-BE49-F238E27FC236}">
                      <a16:creationId xmlns:a16="http://schemas.microsoft.com/office/drawing/2014/main" id="{C21A2FA5-93A0-43AE-B7E8-D47E6F10C4F1}"/>
                    </a:ext>
                  </a:extLst>
                </p:cNvPr>
                <p:cNvCxnSpPr>
                  <a:cxnSpLocks/>
                  <a:stCxn id="1311" idx="1"/>
                  <a:endCxn id="131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uppe 1165">
                <a:extLst>
                  <a:ext uri="{FF2B5EF4-FFF2-40B4-BE49-F238E27FC236}">
                    <a16:creationId xmlns:a16="http://schemas.microsoft.com/office/drawing/2014/main" id="{7514317B-5394-4ED4-A418-B2CDFA8F5524}"/>
                  </a:ext>
                </a:extLst>
              </p:cNvPr>
              <p:cNvGrpSpPr/>
              <p:nvPr/>
            </p:nvGrpSpPr>
            <p:grpSpPr>
              <a:xfrm>
                <a:off x="201811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8" name="Rektangel 1307">
                  <a:extLst>
                    <a:ext uri="{FF2B5EF4-FFF2-40B4-BE49-F238E27FC236}">
                      <a16:creationId xmlns:a16="http://schemas.microsoft.com/office/drawing/2014/main" id="{112349A6-0F97-4B3A-8040-7869FACDED9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9" name="Lige forbindelse 1308">
                  <a:extLst>
                    <a:ext uri="{FF2B5EF4-FFF2-40B4-BE49-F238E27FC236}">
                      <a16:creationId xmlns:a16="http://schemas.microsoft.com/office/drawing/2014/main" id="{6FA8EC29-016A-4818-8724-D1289F6E09AB}"/>
                    </a:ext>
                  </a:extLst>
                </p:cNvPr>
                <p:cNvCxnSpPr>
                  <a:cxnSpLocks/>
                  <a:stCxn id="1308" idx="0"/>
                  <a:endCxn id="130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Lige forbindelse 1309">
                  <a:extLst>
                    <a:ext uri="{FF2B5EF4-FFF2-40B4-BE49-F238E27FC236}">
                      <a16:creationId xmlns:a16="http://schemas.microsoft.com/office/drawing/2014/main" id="{E9E896B6-136E-45AD-9129-8C27B88C82DE}"/>
                    </a:ext>
                  </a:extLst>
                </p:cNvPr>
                <p:cNvCxnSpPr>
                  <a:cxnSpLocks/>
                  <a:stCxn id="1308" idx="1"/>
                  <a:endCxn id="130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uppe 1166">
                <a:extLst>
                  <a:ext uri="{FF2B5EF4-FFF2-40B4-BE49-F238E27FC236}">
                    <a16:creationId xmlns:a16="http://schemas.microsoft.com/office/drawing/2014/main" id="{1823C1DC-E783-495F-A8A4-F8143AE4D91E}"/>
                  </a:ext>
                </a:extLst>
              </p:cNvPr>
              <p:cNvGrpSpPr/>
              <p:nvPr/>
            </p:nvGrpSpPr>
            <p:grpSpPr>
              <a:xfrm>
                <a:off x="220900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5" name="Rektangel 1304">
                  <a:extLst>
                    <a:ext uri="{FF2B5EF4-FFF2-40B4-BE49-F238E27FC236}">
                      <a16:creationId xmlns:a16="http://schemas.microsoft.com/office/drawing/2014/main" id="{B174EA1E-F37A-48F6-A0F7-AC1766BD67E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6" name="Lige forbindelse 1305">
                  <a:extLst>
                    <a:ext uri="{FF2B5EF4-FFF2-40B4-BE49-F238E27FC236}">
                      <a16:creationId xmlns:a16="http://schemas.microsoft.com/office/drawing/2014/main" id="{E734BAE0-EF10-4E9D-91BC-1E5C2D6B4540}"/>
                    </a:ext>
                  </a:extLst>
                </p:cNvPr>
                <p:cNvCxnSpPr>
                  <a:cxnSpLocks/>
                  <a:stCxn id="1305" idx="0"/>
                  <a:endCxn id="130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Lige forbindelse 1306">
                  <a:extLst>
                    <a:ext uri="{FF2B5EF4-FFF2-40B4-BE49-F238E27FC236}">
                      <a16:creationId xmlns:a16="http://schemas.microsoft.com/office/drawing/2014/main" id="{D6EF04A3-00AB-41AF-8068-25005C96DA9D}"/>
                    </a:ext>
                  </a:extLst>
                </p:cNvPr>
                <p:cNvCxnSpPr>
                  <a:cxnSpLocks/>
                  <a:stCxn id="1305" idx="1"/>
                  <a:endCxn id="130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uppe 1167">
                <a:extLst>
                  <a:ext uri="{FF2B5EF4-FFF2-40B4-BE49-F238E27FC236}">
                    <a16:creationId xmlns:a16="http://schemas.microsoft.com/office/drawing/2014/main" id="{215F439C-9E94-4359-AF30-C250293E9D1A}"/>
                  </a:ext>
                </a:extLst>
              </p:cNvPr>
              <p:cNvGrpSpPr/>
              <p:nvPr/>
            </p:nvGrpSpPr>
            <p:grpSpPr>
              <a:xfrm>
                <a:off x="239989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2" name="Rektangel 1301">
                  <a:extLst>
                    <a:ext uri="{FF2B5EF4-FFF2-40B4-BE49-F238E27FC236}">
                      <a16:creationId xmlns:a16="http://schemas.microsoft.com/office/drawing/2014/main" id="{E62FC863-F374-4893-A5D9-41917FEB305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3" name="Lige forbindelse 1302">
                  <a:extLst>
                    <a:ext uri="{FF2B5EF4-FFF2-40B4-BE49-F238E27FC236}">
                      <a16:creationId xmlns:a16="http://schemas.microsoft.com/office/drawing/2014/main" id="{D32D0306-5DAD-413B-8817-1E6732981DF5}"/>
                    </a:ext>
                  </a:extLst>
                </p:cNvPr>
                <p:cNvCxnSpPr>
                  <a:cxnSpLocks/>
                  <a:stCxn id="1302" idx="0"/>
                  <a:endCxn id="130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Lige forbindelse 1303">
                  <a:extLst>
                    <a:ext uri="{FF2B5EF4-FFF2-40B4-BE49-F238E27FC236}">
                      <a16:creationId xmlns:a16="http://schemas.microsoft.com/office/drawing/2014/main" id="{C186299E-A31E-40FF-8817-8B0BDC6E6083}"/>
                    </a:ext>
                  </a:extLst>
                </p:cNvPr>
                <p:cNvCxnSpPr>
                  <a:cxnSpLocks/>
                  <a:stCxn id="1302" idx="1"/>
                  <a:endCxn id="130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uppe 1168">
                <a:extLst>
                  <a:ext uri="{FF2B5EF4-FFF2-40B4-BE49-F238E27FC236}">
                    <a16:creationId xmlns:a16="http://schemas.microsoft.com/office/drawing/2014/main" id="{ED0F1066-BE47-4B18-AB5E-BCF593EDDCCA}"/>
                  </a:ext>
                </a:extLst>
              </p:cNvPr>
              <p:cNvGrpSpPr/>
              <p:nvPr/>
            </p:nvGrpSpPr>
            <p:grpSpPr>
              <a:xfrm>
                <a:off x="2590789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9" name="Rektangel 1298">
                  <a:extLst>
                    <a:ext uri="{FF2B5EF4-FFF2-40B4-BE49-F238E27FC236}">
                      <a16:creationId xmlns:a16="http://schemas.microsoft.com/office/drawing/2014/main" id="{4F89C1BB-2DF9-4727-8967-DADB4EA166C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0" name="Lige forbindelse 1299">
                  <a:extLst>
                    <a:ext uri="{FF2B5EF4-FFF2-40B4-BE49-F238E27FC236}">
                      <a16:creationId xmlns:a16="http://schemas.microsoft.com/office/drawing/2014/main" id="{F7C7517F-EF01-400F-B615-1BB276F07A98}"/>
                    </a:ext>
                  </a:extLst>
                </p:cNvPr>
                <p:cNvCxnSpPr>
                  <a:cxnSpLocks/>
                  <a:stCxn id="1299" idx="0"/>
                  <a:endCxn id="129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Lige forbindelse 1300">
                  <a:extLst>
                    <a:ext uri="{FF2B5EF4-FFF2-40B4-BE49-F238E27FC236}">
                      <a16:creationId xmlns:a16="http://schemas.microsoft.com/office/drawing/2014/main" id="{87E1D86E-317C-489A-8F7C-BAA84BDF1644}"/>
                    </a:ext>
                  </a:extLst>
                </p:cNvPr>
                <p:cNvCxnSpPr>
                  <a:cxnSpLocks/>
                  <a:stCxn id="1299" idx="1"/>
                  <a:endCxn id="129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uppe 1169">
                <a:extLst>
                  <a:ext uri="{FF2B5EF4-FFF2-40B4-BE49-F238E27FC236}">
                    <a16:creationId xmlns:a16="http://schemas.microsoft.com/office/drawing/2014/main" id="{0BFFA172-BDA6-4168-9230-A7C45E9D35E1}"/>
                  </a:ext>
                </a:extLst>
              </p:cNvPr>
              <p:cNvGrpSpPr/>
              <p:nvPr/>
            </p:nvGrpSpPr>
            <p:grpSpPr>
              <a:xfrm>
                <a:off x="2781680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6" name="Rektangel 1295">
                  <a:extLst>
                    <a:ext uri="{FF2B5EF4-FFF2-40B4-BE49-F238E27FC236}">
                      <a16:creationId xmlns:a16="http://schemas.microsoft.com/office/drawing/2014/main" id="{BC85D05F-D64E-4057-95FA-42C866CCCAE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7" name="Lige forbindelse 1296">
                  <a:extLst>
                    <a:ext uri="{FF2B5EF4-FFF2-40B4-BE49-F238E27FC236}">
                      <a16:creationId xmlns:a16="http://schemas.microsoft.com/office/drawing/2014/main" id="{8BF764F7-6CA0-4863-8274-F326713BF94D}"/>
                    </a:ext>
                  </a:extLst>
                </p:cNvPr>
                <p:cNvCxnSpPr>
                  <a:cxnSpLocks/>
                  <a:stCxn id="1296" idx="0"/>
                  <a:endCxn id="129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Lige forbindelse 1297">
                  <a:extLst>
                    <a:ext uri="{FF2B5EF4-FFF2-40B4-BE49-F238E27FC236}">
                      <a16:creationId xmlns:a16="http://schemas.microsoft.com/office/drawing/2014/main" id="{D65CCD91-19BA-4B54-95E2-C7509AA3D358}"/>
                    </a:ext>
                  </a:extLst>
                </p:cNvPr>
                <p:cNvCxnSpPr>
                  <a:cxnSpLocks/>
                  <a:stCxn id="1296" idx="1"/>
                  <a:endCxn id="129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1" name="Rektangel 1170">
                <a:extLst>
                  <a:ext uri="{FF2B5EF4-FFF2-40B4-BE49-F238E27FC236}">
                    <a16:creationId xmlns:a16="http://schemas.microsoft.com/office/drawing/2014/main" id="{BC786BA8-9122-4F4E-B239-1A8091879456}"/>
                  </a:ext>
                </a:extLst>
              </p:cNvPr>
              <p:cNvSpPr/>
              <p:nvPr/>
            </p:nvSpPr>
            <p:spPr>
              <a:xfrm>
                <a:off x="2972570" y="5698878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72" name="Lige forbindelse 1171">
                <a:extLst>
                  <a:ext uri="{FF2B5EF4-FFF2-40B4-BE49-F238E27FC236}">
                    <a16:creationId xmlns:a16="http://schemas.microsoft.com/office/drawing/2014/main" id="{71DB2352-28C6-47A6-B0A4-A9C6E47E8DE7}"/>
                  </a:ext>
                </a:extLst>
              </p:cNvPr>
              <p:cNvCxnSpPr>
                <a:cxnSpLocks/>
                <a:stCxn id="1171" idx="0"/>
                <a:endCxn id="1171" idx="2"/>
              </p:cNvCxnSpPr>
              <p:nvPr/>
            </p:nvCxnSpPr>
            <p:spPr>
              <a:xfrm>
                <a:off x="3027679" y="5698878"/>
                <a:ext cx="0" cy="202903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Lige forbindelse 1172">
                <a:extLst>
                  <a:ext uri="{FF2B5EF4-FFF2-40B4-BE49-F238E27FC236}">
                    <a16:creationId xmlns:a16="http://schemas.microsoft.com/office/drawing/2014/main" id="{E69E090E-D853-49FD-912B-D4240C4243A2}"/>
                  </a:ext>
                </a:extLst>
              </p:cNvPr>
              <p:cNvCxnSpPr>
                <a:cxnSpLocks/>
                <a:stCxn id="1171" idx="1"/>
                <a:endCxn id="1171" idx="3"/>
              </p:cNvCxnSpPr>
              <p:nvPr/>
            </p:nvCxnSpPr>
            <p:spPr>
              <a:xfrm>
                <a:off x="2972570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4" name="Gruppe 1173">
                <a:extLst>
                  <a:ext uri="{FF2B5EF4-FFF2-40B4-BE49-F238E27FC236}">
                    <a16:creationId xmlns:a16="http://schemas.microsoft.com/office/drawing/2014/main" id="{D66E5E81-2BF4-4DA4-B716-44FC6C241594}"/>
                  </a:ext>
                </a:extLst>
              </p:cNvPr>
              <p:cNvGrpSpPr/>
              <p:nvPr/>
            </p:nvGrpSpPr>
            <p:grpSpPr>
              <a:xfrm>
                <a:off x="469058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3" name="Rektangel 1292">
                  <a:extLst>
                    <a:ext uri="{FF2B5EF4-FFF2-40B4-BE49-F238E27FC236}">
                      <a16:creationId xmlns:a16="http://schemas.microsoft.com/office/drawing/2014/main" id="{135CF225-C04A-4FF2-91FF-661F872884F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4" name="Lige forbindelse 1293">
                  <a:extLst>
                    <a:ext uri="{FF2B5EF4-FFF2-40B4-BE49-F238E27FC236}">
                      <a16:creationId xmlns:a16="http://schemas.microsoft.com/office/drawing/2014/main" id="{54144AC1-13BA-461E-B730-68E3BCC89021}"/>
                    </a:ext>
                  </a:extLst>
                </p:cNvPr>
                <p:cNvCxnSpPr>
                  <a:cxnSpLocks/>
                  <a:stCxn id="1293" idx="0"/>
                  <a:endCxn id="129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Lige forbindelse 1294">
                  <a:extLst>
                    <a:ext uri="{FF2B5EF4-FFF2-40B4-BE49-F238E27FC236}">
                      <a16:creationId xmlns:a16="http://schemas.microsoft.com/office/drawing/2014/main" id="{8442088E-50D9-4D7D-B550-4D50690D8FB0}"/>
                    </a:ext>
                  </a:extLst>
                </p:cNvPr>
                <p:cNvCxnSpPr>
                  <a:cxnSpLocks/>
                  <a:stCxn id="1293" idx="1"/>
                  <a:endCxn id="129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uppe 1174">
                <a:extLst>
                  <a:ext uri="{FF2B5EF4-FFF2-40B4-BE49-F238E27FC236}">
                    <a16:creationId xmlns:a16="http://schemas.microsoft.com/office/drawing/2014/main" id="{306A62CB-5435-4B47-BD92-CE3061E9FAA7}"/>
                  </a:ext>
                </a:extLst>
              </p:cNvPr>
              <p:cNvGrpSpPr/>
              <p:nvPr/>
            </p:nvGrpSpPr>
            <p:grpSpPr>
              <a:xfrm>
                <a:off x="488147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0" name="Rektangel 1289">
                  <a:extLst>
                    <a:ext uri="{FF2B5EF4-FFF2-40B4-BE49-F238E27FC236}">
                      <a16:creationId xmlns:a16="http://schemas.microsoft.com/office/drawing/2014/main" id="{728D68ED-C0F5-44E5-B6CE-C733A147779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1" name="Lige forbindelse 1290">
                  <a:extLst>
                    <a:ext uri="{FF2B5EF4-FFF2-40B4-BE49-F238E27FC236}">
                      <a16:creationId xmlns:a16="http://schemas.microsoft.com/office/drawing/2014/main" id="{AEC9E874-8D76-4CE3-BF5D-51B3ECE2A985}"/>
                    </a:ext>
                  </a:extLst>
                </p:cNvPr>
                <p:cNvCxnSpPr>
                  <a:cxnSpLocks/>
                  <a:stCxn id="1290" idx="0"/>
                  <a:endCxn id="129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Lige forbindelse 1291">
                  <a:extLst>
                    <a:ext uri="{FF2B5EF4-FFF2-40B4-BE49-F238E27FC236}">
                      <a16:creationId xmlns:a16="http://schemas.microsoft.com/office/drawing/2014/main" id="{FB20963B-F560-480C-9BC1-9880DB86FA35}"/>
                    </a:ext>
                  </a:extLst>
                </p:cNvPr>
                <p:cNvCxnSpPr>
                  <a:cxnSpLocks/>
                  <a:stCxn id="1290" idx="1"/>
                  <a:endCxn id="129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6" name="Rektangel 1175">
                <a:extLst>
                  <a:ext uri="{FF2B5EF4-FFF2-40B4-BE49-F238E27FC236}">
                    <a16:creationId xmlns:a16="http://schemas.microsoft.com/office/drawing/2014/main" id="{F947BC87-9C36-454E-AF79-0B8608C22012}"/>
                  </a:ext>
                </a:extLst>
              </p:cNvPr>
              <p:cNvSpPr/>
              <p:nvPr/>
            </p:nvSpPr>
            <p:spPr>
              <a:xfrm>
                <a:off x="583593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77" name="Gruppe 1176">
                <a:extLst>
                  <a:ext uri="{FF2B5EF4-FFF2-40B4-BE49-F238E27FC236}">
                    <a16:creationId xmlns:a16="http://schemas.microsoft.com/office/drawing/2014/main" id="{4C2B799D-3F53-4128-BF4F-49535FE59A9E}"/>
                  </a:ext>
                </a:extLst>
              </p:cNvPr>
              <p:cNvGrpSpPr/>
              <p:nvPr/>
            </p:nvGrpSpPr>
            <p:grpSpPr>
              <a:xfrm>
                <a:off x="2895359" y="5971178"/>
                <a:ext cx="1982809" cy="63914"/>
                <a:chOff x="1209635" y="3152432"/>
                <a:chExt cx="9240230" cy="585788"/>
              </a:xfrm>
              <a:solidFill>
                <a:srgbClr val="D5D2C5"/>
              </a:solidFill>
            </p:grpSpPr>
            <p:sp>
              <p:nvSpPr>
                <p:cNvPr id="1287" name="Retvinklet trekant 1286">
                  <a:extLst>
                    <a:ext uri="{FF2B5EF4-FFF2-40B4-BE49-F238E27FC236}">
                      <a16:creationId xmlns:a16="http://schemas.microsoft.com/office/drawing/2014/main" id="{BE771B9D-961A-47DB-B543-7B82A1237BC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8" name="Rektangel 1287">
                  <a:extLst>
                    <a:ext uri="{FF2B5EF4-FFF2-40B4-BE49-F238E27FC236}">
                      <a16:creationId xmlns:a16="http://schemas.microsoft.com/office/drawing/2014/main" id="{1D11A99D-7809-42F4-8151-139C8D7F3BD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9" name="Retvinklet trekant 1288">
                  <a:extLst>
                    <a:ext uri="{FF2B5EF4-FFF2-40B4-BE49-F238E27FC236}">
                      <a16:creationId xmlns:a16="http://schemas.microsoft.com/office/drawing/2014/main" id="{83675A64-6282-4DAF-B296-71143C0BD608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78" name="Rektangel 1177">
                <a:extLst>
                  <a:ext uri="{FF2B5EF4-FFF2-40B4-BE49-F238E27FC236}">
                    <a16:creationId xmlns:a16="http://schemas.microsoft.com/office/drawing/2014/main" id="{C9C50F59-304C-422F-8020-0D3558859E07}"/>
                  </a:ext>
                </a:extLst>
              </p:cNvPr>
              <p:cNvSpPr/>
              <p:nvPr/>
            </p:nvSpPr>
            <p:spPr>
              <a:xfrm>
                <a:off x="3354348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79" name="Rektangel 1178">
                <a:extLst>
                  <a:ext uri="{FF2B5EF4-FFF2-40B4-BE49-F238E27FC236}">
                    <a16:creationId xmlns:a16="http://schemas.microsoft.com/office/drawing/2014/main" id="{46C215A8-55CE-4F31-99CF-0B7A6E3D7644}"/>
                  </a:ext>
                </a:extLst>
              </p:cNvPr>
              <p:cNvSpPr/>
              <p:nvPr/>
            </p:nvSpPr>
            <p:spPr>
              <a:xfrm>
                <a:off x="3545236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0" name="Rektangel 1179">
                <a:extLst>
                  <a:ext uri="{FF2B5EF4-FFF2-40B4-BE49-F238E27FC236}">
                    <a16:creationId xmlns:a16="http://schemas.microsoft.com/office/drawing/2014/main" id="{4C0B5B7E-F591-4522-9A15-9D31912927E2}"/>
                  </a:ext>
                </a:extLst>
              </p:cNvPr>
              <p:cNvSpPr/>
              <p:nvPr/>
            </p:nvSpPr>
            <p:spPr>
              <a:xfrm>
                <a:off x="3736124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1" name="Rektangel 1180">
                <a:extLst>
                  <a:ext uri="{FF2B5EF4-FFF2-40B4-BE49-F238E27FC236}">
                    <a16:creationId xmlns:a16="http://schemas.microsoft.com/office/drawing/2014/main" id="{C480D2AD-4327-400E-8A07-C5170295DAA8}"/>
                  </a:ext>
                </a:extLst>
              </p:cNvPr>
              <p:cNvSpPr/>
              <p:nvPr/>
            </p:nvSpPr>
            <p:spPr>
              <a:xfrm>
                <a:off x="3927012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2" name="Rektangel 1181">
                <a:extLst>
                  <a:ext uri="{FF2B5EF4-FFF2-40B4-BE49-F238E27FC236}">
                    <a16:creationId xmlns:a16="http://schemas.microsoft.com/office/drawing/2014/main" id="{C57E371D-1618-4482-98FE-4BD10080D887}"/>
                  </a:ext>
                </a:extLst>
              </p:cNvPr>
              <p:cNvSpPr/>
              <p:nvPr/>
            </p:nvSpPr>
            <p:spPr>
              <a:xfrm>
                <a:off x="4117900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3" name="Rektangel 1182">
                <a:extLst>
                  <a:ext uri="{FF2B5EF4-FFF2-40B4-BE49-F238E27FC236}">
                    <a16:creationId xmlns:a16="http://schemas.microsoft.com/office/drawing/2014/main" id="{984267CF-3F63-4640-8CE7-F64277929958}"/>
                  </a:ext>
                </a:extLst>
              </p:cNvPr>
              <p:cNvSpPr/>
              <p:nvPr/>
            </p:nvSpPr>
            <p:spPr>
              <a:xfrm>
                <a:off x="4308585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84" name="Lige forbindelse 1183">
                <a:extLst>
                  <a:ext uri="{FF2B5EF4-FFF2-40B4-BE49-F238E27FC236}">
                    <a16:creationId xmlns:a16="http://schemas.microsoft.com/office/drawing/2014/main" id="{9BEDAD11-9345-4CE5-9D3C-3906121DC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4348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Lige forbindelse 1184">
                <a:extLst>
                  <a:ext uri="{FF2B5EF4-FFF2-40B4-BE49-F238E27FC236}">
                    <a16:creationId xmlns:a16="http://schemas.microsoft.com/office/drawing/2014/main" id="{4944991D-97B8-48F1-B7C0-7F3A1FDC6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236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Lige forbindelse 1185">
                <a:extLst>
                  <a:ext uri="{FF2B5EF4-FFF2-40B4-BE49-F238E27FC236}">
                    <a16:creationId xmlns:a16="http://schemas.microsoft.com/office/drawing/2014/main" id="{0ACC9260-0447-40FB-AFE1-50CE65BA0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12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Lige forbindelse 1186">
                <a:extLst>
                  <a:ext uri="{FF2B5EF4-FFF2-40B4-BE49-F238E27FC236}">
                    <a16:creationId xmlns:a16="http://schemas.microsoft.com/office/drawing/2014/main" id="{9234D421-5ED8-4E32-89E6-0B1F4C93D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011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Lige forbindelse 1187">
                <a:extLst>
                  <a:ext uri="{FF2B5EF4-FFF2-40B4-BE49-F238E27FC236}">
                    <a16:creationId xmlns:a16="http://schemas.microsoft.com/office/drawing/2014/main" id="{3E4946EA-0F65-4C5B-AB84-5EF73A27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233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Lige forbindelse 1188">
                <a:extLst>
                  <a:ext uri="{FF2B5EF4-FFF2-40B4-BE49-F238E27FC236}">
                    <a16:creationId xmlns:a16="http://schemas.microsoft.com/office/drawing/2014/main" id="{60ADDDFB-2F6E-4B85-AE2F-0FC9EAAA3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858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0" name="Rektangel 1189">
                <a:extLst>
                  <a:ext uri="{FF2B5EF4-FFF2-40B4-BE49-F238E27FC236}">
                    <a16:creationId xmlns:a16="http://schemas.microsoft.com/office/drawing/2014/main" id="{5C25D6F2-52CB-4954-AE75-21FC0484EE64}"/>
                  </a:ext>
                </a:extLst>
              </p:cNvPr>
              <p:cNvSpPr/>
              <p:nvPr/>
            </p:nvSpPr>
            <p:spPr>
              <a:xfrm>
                <a:off x="3124094" y="540070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1" name="Rektangel 1190">
                <a:extLst>
                  <a:ext uri="{FF2B5EF4-FFF2-40B4-BE49-F238E27FC236}">
                    <a16:creationId xmlns:a16="http://schemas.microsoft.com/office/drawing/2014/main" id="{2E99EC96-6374-4046-AE5B-4127E7607F80}"/>
                  </a:ext>
                </a:extLst>
              </p:cNvPr>
              <p:cNvSpPr/>
              <p:nvPr/>
            </p:nvSpPr>
            <p:spPr>
              <a:xfrm>
                <a:off x="3124094" y="562448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2" name="Rektangel 1191">
                <a:extLst>
                  <a:ext uri="{FF2B5EF4-FFF2-40B4-BE49-F238E27FC236}">
                    <a16:creationId xmlns:a16="http://schemas.microsoft.com/office/drawing/2014/main" id="{21A4585A-4F0D-48CB-B2BB-CC6C761A3344}"/>
                  </a:ext>
                </a:extLst>
              </p:cNvPr>
              <p:cNvSpPr/>
              <p:nvPr/>
            </p:nvSpPr>
            <p:spPr>
              <a:xfrm rot="5400000">
                <a:off x="305454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3" name="Rektangel 1192">
                <a:extLst>
                  <a:ext uri="{FF2B5EF4-FFF2-40B4-BE49-F238E27FC236}">
                    <a16:creationId xmlns:a16="http://schemas.microsoft.com/office/drawing/2014/main" id="{636A8E0B-C4B0-4ED7-97D0-25670C64B604}"/>
                  </a:ext>
                </a:extLst>
              </p:cNvPr>
              <p:cNvSpPr/>
              <p:nvPr/>
            </p:nvSpPr>
            <p:spPr>
              <a:xfrm rot="5400000">
                <a:off x="4492056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4" name="Rektangel 1193">
                <a:extLst>
                  <a:ext uri="{FF2B5EF4-FFF2-40B4-BE49-F238E27FC236}">
                    <a16:creationId xmlns:a16="http://schemas.microsoft.com/office/drawing/2014/main" id="{53A84DDC-99FE-492C-B857-88695A902378}"/>
                  </a:ext>
                </a:extLst>
              </p:cNvPr>
              <p:cNvSpPr/>
              <p:nvPr/>
            </p:nvSpPr>
            <p:spPr>
              <a:xfrm rot="5400000">
                <a:off x="320177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5" name="Rektangel 1194">
                <a:extLst>
                  <a:ext uri="{FF2B5EF4-FFF2-40B4-BE49-F238E27FC236}">
                    <a16:creationId xmlns:a16="http://schemas.microsoft.com/office/drawing/2014/main" id="{4E334F9C-7681-421A-92B8-3FDE0BE99131}"/>
                  </a:ext>
                </a:extLst>
              </p:cNvPr>
              <p:cNvSpPr/>
              <p:nvPr/>
            </p:nvSpPr>
            <p:spPr>
              <a:xfrm rot="5400000">
                <a:off x="434865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6" name="Rektangel 1195">
                <a:extLst>
                  <a:ext uri="{FF2B5EF4-FFF2-40B4-BE49-F238E27FC236}">
                    <a16:creationId xmlns:a16="http://schemas.microsoft.com/office/drawing/2014/main" id="{8B627823-A232-474C-9D28-0025B701FC34}"/>
                  </a:ext>
                </a:extLst>
              </p:cNvPr>
              <p:cNvSpPr/>
              <p:nvPr/>
            </p:nvSpPr>
            <p:spPr>
              <a:xfrm rot="5400000">
                <a:off x="415580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7" name="Rektangel 1196">
                <a:extLst>
                  <a:ext uri="{FF2B5EF4-FFF2-40B4-BE49-F238E27FC236}">
                    <a16:creationId xmlns:a16="http://schemas.microsoft.com/office/drawing/2014/main" id="{5592F835-E6B6-4C53-94F9-EAF2349C6B31}"/>
                  </a:ext>
                </a:extLst>
              </p:cNvPr>
              <p:cNvSpPr/>
              <p:nvPr/>
            </p:nvSpPr>
            <p:spPr>
              <a:xfrm rot="5400000">
                <a:off x="3966541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8" name="Rektangel 1197">
                <a:extLst>
                  <a:ext uri="{FF2B5EF4-FFF2-40B4-BE49-F238E27FC236}">
                    <a16:creationId xmlns:a16="http://schemas.microsoft.com/office/drawing/2014/main" id="{4CD11780-6197-4A39-A366-E7F61C9EB20E}"/>
                  </a:ext>
                </a:extLst>
              </p:cNvPr>
              <p:cNvSpPr/>
              <p:nvPr/>
            </p:nvSpPr>
            <p:spPr>
              <a:xfrm rot="5400000">
                <a:off x="3773637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9" name="Rektangel 1198">
                <a:extLst>
                  <a:ext uri="{FF2B5EF4-FFF2-40B4-BE49-F238E27FC236}">
                    <a16:creationId xmlns:a16="http://schemas.microsoft.com/office/drawing/2014/main" id="{A1BE993C-1D82-459C-AF26-3AB1AF3B6097}"/>
                  </a:ext>
                </a:extLst>
              </p:cNvPr>
              <p:cNvSpPr/>
              <p:nvPr/>
            </p:nvSpPr>
            <p:spPr>
              <a:xfrm rot="5400000">
                <a:off x="3588634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0" name="Rektangel 1199">
                <a:extLst>
                  <a:ext uri="{FF2B5EF4-FFF2-40B4-BE49-F238E27FC236}">
                    <a16:creationId xmlns:a16="http://schemas.microsoft.com/office/drawing/2014/main" id="{F91FE6FA-BBB2-4158-8925-B13A3BBB8F1E}"/>
                  </a:ext>
                </a:extLst>
              </p:cNvPr>
              <p:cNvSpPr/>
              <p:nvPr/>
            </p:nvSpPr>
            <p:spPr>
              <a:xfrm rot="5400000">
                <a:off x="3395365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1" name="Rektangel 1200">
                <a:extLst>
                  <a:ext uri="{FF2B5EF4-FFF2-40B4-BE49-F238E27FC236}">
                    <a16:creationId xmlns:a16="http://schemas.microsoft.com/office/drawing/2014/main" id="{B9ABB434-ABCA-4E5F-90D5-234316B3FC3F}"/>
                  </a:ext>
                </a:extLst>
              </p:cNvPr>
              <p:cNvSpPr/>
              <p:nvPr/>
            </p:nvSpPr>
            <p:spPr>
              <a:xfrm rot="5400000">
                <a:off x="3185795" y="5761136"/>
                <a:ext cx="255654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2" name="Rektangel 1201">
                <a:extLst>
                  <a:ext uri="{FF2B5EF4-FFF2-40B4-BE49-F238E27FC236}">
                    <a16:creationId xmlns:a16="http://schemas.microsoft.com/office/drawing/2014/main" id="{C992D8E2-5FBA-4E4C-965B-0D2EC42C5A76}"/>
                  </a:ext>
                </a:extLst>
              </p:cNvPr>
              <p:cNvSpPr/>
              <p:nvPr/>
            </p:nvSpPr>
            <p:spPr>
              <a:xfrm rot="5400000">
                <a:off x="4316697" y="5769865"/>
                <a:ext cx="287611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03" name="Gruppe 1202">
                <a:extLst>
                  <a:ext uri="{FF2B5EF4-FFF2-40B4-BE49-F238E27FC236}">
                    <a16:creationId xmlns:a16="http://schemas.microsoft.com/office/drawing/2014/main" id="{C531B50B-8A21-4CB4-8153-1FB309C407AD}"/>
                  </a:ext>
                </a:extLst>
              </p:cNvPr>
              <p:cNvGrpSpPr/>
              <p:nvPr/>
            </p:nvGrpSpPr>
            <p:grpSpPr>
              <a:xfrm>
                <a:off x="3076887" y="5908189"/>
                <a:ext cx="1620672" cy="63914"/>
                <a:chOff x="1209635" y="3152432"/>
                <a:chExt cx="9240230" cy="585788"/>
              </a:xfrm>
              <a:solidFill>
                <a:srgbClr val="C3C0B1"/>
              </a:solidFill>
            </p:grpSpPr>
            <p:sp>
              <p:nvSpPr>
                <p:cNvPr id="1284" name="Retvinklet trekant 1283">
                  <a:extLst>
                    <a:ext uri="{FF2B5EF4-FFF2-40B4-BE49-F238E27FC236}">
                      <a16:creationId xmlns:a16="http://schemas.microsoft.com/office/drawing/2014/main" id="{A79A76F4-768A-4993-99F1-91E90BE48F1E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5" name="Rektangel 1284">
                  <a:extLst>
                    <a:ext uri="{FF2B5EF4-FFF2-40B4-BE49-F238E27FC236}">
                      <a16:creationId xmlns:a16="http://schemas.microsoft.com/office/drawing/2014/main" id="{68EE35D0-5A7A-4D3C-BFBA-1DC5B38DAE9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6" name="Retvinklet trekant 1285">
                  <a:extLst>
                    <a:ext uri="{FF2B5EF4-FFF2-40B4-BE49-F238E27FC236}">
                      <a16:creationId xmlns:a16="http://schemas.microsoft.com/office/drawing/2014/main" id="{C2BDFE37-5371-4172-9A1E-7889429EBCA4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04" name="Rektangel 1203">
                <a:extLst>
                  <a:ext uri="{FF2B5EF4-FFF2-40B4-BE49-F238E27FC236}">
                    <a16:creationId xmlns:a16="http://schemas.microsoft.com/office/drawing/2014/main" id="{83C25BCE-EA93-4C60-A0BC-C1F2759FA756}"/>
                  </a:ext>
                </a:extLst>
              </p:cNvPr>
              <p:cNvSpPr/>
              <p:nvPr/>
            </p:nvSpPr>
            <p:spPr>
              <a:xfrm>
                <a:off x="5349022" y="3143525"/>
                <a:ext cx="676596" cy="105654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BEB8D8E0-8FC6-4A65-B499-1CAD7DA3E184}"/>
                  </a:ext>
                </a:extLst>
              </p:cNvPr>
              <p:cNvSpPr/>
              <p:nvPr/>
            </p:nvSpPr>
            <p:spPr>
              <a:xfrm rot="5400000">
                <a:off x="5252746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694E0BB1-9C42-45BC-A00E-12C9C4F68DA1}"/>
                  </a:ext>
                </a:extLst>
              </p:cNvPr>
              <p:cNvSpPr/>
              <p:nvPr/>
            </p:nvSpPr>
            <p:spPr>
              <a:xfrm rot="16200000" flipH="1">
                <a:off x="5676681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7" name="Rektangel 1206">
                <a:extLst>
                  <a:ext uri="{FF2B5EF4-FFF2-40B4-BE49-F238E27FC236}">
                    <a16:creationId xmlns:a16="http://schemas.microsoft.com/office/drawing/2014/main" id="{64EAA52A-FC03-4E51-8BF6-E4874C4E8C40}"/>
                  </a:ext>
                </a:extLst>
              </p:cNvPr>
              <p:cNvSpPr/>
              <p:nvPr/>
            </p:nvSpPr>
            <p:spPr>
              <a:xfrm>
                <a:off x="5592472" y="3221062"/>
                <a:ext cx="252662" cy="338815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BA5C95D-7F15-45EB-AA22-5F3436FD5606}"/>
                  </a:ext>
                </a:extLst>
              </p:cNvPr>
              <p:cNvSpPr/>
              <p:nvPr/>
            </p:nvSpPr>
            <p:spPr>
              <a:xfrm rot="5400000">
                <a:off x="5352519" y="3192216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C30C7CD-F7BE-4209-A8AF-CB9B401238B5}"/>
                  </a:ext>
                </a:extLst>
              </p:cNvPr>
              <p:cNvSpPr/>
              <p:nvPr/>
            </p:nvSpPr>
            <p:spPr>
              <a:xfrm rot="5400000">
                <a:off x="5352519" y="3280505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AE57E48D-8993-4E63-A51C-1E3E0603ABEA}"/>
                  </a:ext>
                </a:extLst>
              </p:cNvPr>
              <p:cNvSpPr/>
              <p:nvPr/>
            </p:nvSpPr>
            <p:spPr>
              <a:xfrm rot="5400000">
                <a:off x="5446638" y="321476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AC7E34AF-21BD-413C-991C-2B11EC965182}"/>
                  </a:ext>
                </a:extLst>
              </p:cNvPr>
              <p:cNvSpPr/>
              <p:nvPr/>
            </p:nvSpPr>
            <p:spPr>
              <a:xfrm rot="5400000">
                <a:off x="5447271" y="330273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8681DB62-0422-4898-B0CC-07BA38613470}"/>
                  </a:ext>
                </a:extLst>
              </p:cNvPr>
              <p:cNvSpPr/>
              <p:nvPr/>
            </p:nvSpPr>
            <p:spPr>
              <a:xfrm rot="5400000">
                <a:off x="5352519" y="3367573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A2647DEF-7E11-4115-810A-C3C4029D903E}"/>
                  </a:ext>
                </a:extLst>
              </p:cNvPr>
              <p:cNvSpPr/>
              <p:nvPr/>
            </p:nvSpPr>
            <p:spPr>
              <a:xfrm rot="5400000">
                <a:off x="5447271" y="3389802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14" name="Gruppe 1213">
                <a:extLst>
                  <a:ext uri="{FF2B5EF4-FFF2-40B4-BE49-F238E27FC236}">
                    <a16:creationId xmlns:a16="http://schemas.microsoft.com/office/drawing/2014/main" id="{FA2B8F25-7BCB-477E-ACC2-390CB860DD69}"/>
                  </a:ext>
                </a:extLst>
              </p:cNvPr>
              <p:cNvGrpSpPr/>
              <p:nvPr/>
            </p:nvGrpSpPr>
            <p:grpSpPr>
              <a:xfrm flipH="1">
                <a:off x="5838296" y="3182733"/>
                <a:ext cx="173906" cy="295709"/>
                <a:chOff x="7286243" y="2703579"/>
                <a:chExt cx="197012" cy="333123"/>
              </a:xfrm>
            </p:grpSpPr>
            <p:sp>
              <p:nvSpPr>
                <p:cNvPr id="1278" name="Parallelogram 1277">
                  <a:extLst>
                    <a:ext uri="{FF2B5EF4-FFF2-40B4-BE49-F238E27FC236}">
                      <a16:creationId xmlns:a16="http://schemas.microsoft.com/office/drawing/2014/main" id="{E22F6CAA-705E-4A5B-AC08-3191734D4799}"/>
                    </a:ext>
                  </a:extLst>
                </p:cNvPr>
                <p:cNvSpPr/>
                <p:nvPr/>
              </p:nvSpPr>
              <p:spPr>
                <a:xfrm rot="5400000">
                  <a:off x="7275810" y="271401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9" name="Parallelogram 1278">
                  <a:extLst>
                    <a:ext uri="{FF2B5EF4-FFF2-40B4-BE49-F238E27FC236}">
                      <a16:creationId xmlns:a16="http://schemas.microsoft.com/office/drawing/2014/main" id="{E2353246-E01C-4FF1-A528-BAB1A1B1B92D}"/>
                    </a:ext>
                  </a:extLst>
                </p:cNvPr>
                <p:cNvSpPr/>
                <p:nvPr/>
              </p:nvSpPr>
              <p:spPr>
                <a:xfrm rot="5400000">
                  <a:off x="7275810" y="281347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0" name="Parallelogram 1279">
                  <a:extLst>
                    <a:ext uri="{FF2B5EF4-FFF2-40B4-BE49-F238E27FC236}">
                      <a16:creationId xmlns:a16="http://schemas.microsoft.com/office/drawing/2014/main" id="{345A8223-BBAB-474D-90A7-B4C216A41EF2}"/>
                    </a:ext>
                  </a:extLst>
                </p:cNvPr>
                <p:cNvSpPr/>
                <p:nvPr/>
              </p:nvSpPr>
              <p:spPr>
                <a:xfrm rot="5400000">
                  <a:off x="7382434" y="27394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1" name="Parallelogram 1280">
                  <a:extLst>
                    <a:ext uri="{FF2B5EF4-FFF2-40B4-BE49-F238E27FC236}">
                      <a16:creationId xmlns:a16="http://schemas.microsoft.com/office/drawing/2014/main" id="{233B9B05-FDA1-4CAE-B7C9-26B99DAC20C7}"/>
                    </a:ext>
                  </a:extLst>
                </p:cNvPr>
                <p:cNvSpPr/>
                <p:nvPr/>
              </p:nvSpPr>
              <p:spPr>
                <a:xfrm rot="5400000">
                  <a:off x="7383151" y="28385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2" name="Parallelogram 1281">
                  <a:extLst>
                    <a:ext uri="{FF2B5EF4-FFF2-40B4-BE49-F238E27FC236}">
                      <a16:creationId xmlns:a16="http://schemas.microsoft.com/office/drawing/2014/main" id="{85194CA0-F20A-4EC1-9690-7979FC41C0B1}"/>
                    </a:ext>
                  </a:extLst>
                </p:cNvPr>
                <p:cNvSpPr/>
                <p:nvPr/>
              </p:nvSpPr>
              <p:spPr>
                <a:xfrm rot="5400000">
                  <a:off x="7275810" y="2911556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3" name="Parallelogram 1282">
                  <a:extLst>
                    <a:ext uri="{FF2B5EF4-FFF2-40B4-BE49-F238E27FC236}">
                      <a16:creationId xmlns:a16="http://schemas.microsoft.com/office/drawing/2014/main" id="{24D327CD-7175-416D-B5A4-E3FF015BD0CC}"/>
                    </a:ext>
                  </a:extLst>
                </p:cNvPr>
                <p:cNvSpPr/>
                <p:nvPr/>
              </p:nvSpPr>
              <p:spPr>
                <a:xfrm rot="5400000">
                  <a:off x="7383151" y="2936597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15" name="Rektangel 1214">
                <a:extLst>
                  <a:ext uri="{FF2B5EF4-FFF2-40B4-BE49-F238E27FC236}">
                    <a16:creationId xmlns:a16="http://schemas.microsoft.com/office/drawing/2014/main" id="{A6F706DC-FDD0-42AB-900A-9C1EC1CE006A}"/>
                  </a:ext>
                </a:extLst>
              </p:cNvPr>
              <p:cNvSpPr/>
              <p:nvPr/>
            </p:nvSpPr>
            <p:spPr>
              <a:xfrm>
                <a:off x="5591255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6" name="Rektangel 1215">
                <a:extLst>
                  <a:ext uri="{FF2B5EF4-FFF2-40B4-BE49-F238E27FC236}">
                    <a16:creationId xmlns:a16="http://schemas.microsoft.com/office/drawing/2014/main" id="{39D4BC91-C724-4B35-A8B2-B6FDA3107FD1}"/>
                  </a:ext>
                </a:extLst>
              </p:cNvPr>
              <p:cNvSpPr/>
              <p:nvPr/>
            </p:nvSpPr>
            <p:spPr>
              <a:xfrm>
                <a:off x="5706179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7" name="Rektangel 1216">
                <a:extLst>
                  <a:ext uri="{FF2B5EF4-FFF2-40B4-BE49-F238E27FC236}">
                    <a16:creationId xmlns:a16="http://schemas.microsoft.com/office/drawing/2014/main" id="{A20CDBDA-33D7-4DD0-BE9A-37DC9C260B9D}"/>
                  </a:ext>
                </a:extLst>
              </p:cNvPr>
              <p:cNvSpPr/>
              <p:nvPr/>
            </p:nvSpPr>
            <p:spPr>
              <a:xfrm>
                <a:off x="5591255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8" name="Rektangel 1217">
                <a:extLst>
                  <a:ext uri="{FF2B5EF4-FFF2-40B4-BE49-F238E27FC236}">
                    <a16:creationId xmlns:a16="http://schemas.microsoft.com/office/drawing/2014/main" id="{61FA61FE-C62A-494D-AF4C-800F6323BE8D}"/>
                  </a:ext>
                </a:extLst>
              </p:cNvPr>
              <p:cNvSpPr/>
              <p:nvPr/>
            </p:nvSpPr>
            <p:spPr>
              <a:xfrm>
                <a:off x="5706179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9" name="Rektangel 1218">
                <a:extLst>
                  <a:ext uri="{FF2B5EF4-FFF2-40B4-BE49-F238E27FC236}">
                    <a16:creationId xmlns:a16="http://schemas.microsoft.com/office/drawing/2014/main" id="{26AAD365-17F4-4260-807B-F5A6939E5153}"/>
                  </a:ext>
                </a:extLst>
              </p:cNvPr>
              <p:cNvSpPr/>
              <p:nvPr/>
            </p:nvSpPr>
            <p:spPr>
              <a:xfrm rot="16200000">
                <a:off x="525595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0" name="Rektangel 1219">
                <a:extLst>
                  <a:ext uri="{FF2B5EF4-FFF2-40B4-BE49-F238E27FC236}">
                    <a16:creationId xmlns:a16="http://schemas.microsoft.com/office/drawing/2014/main" id="{E3A74035-4B4F-49BB-AA13-2D6E69E50FCB}"/>
                  </a:ext>
                </a:extLst>
              </p:cNvPr>
              <p:cNvSpPr/>
              <p:nvPr/>
            </p:nvSpPr>
            <p:spPr>
              <a:xfrm rot="16200000">
                <a:off x="599034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1" name="Rektangel 1220">
                <a:extLst>
                  <a:ext uri="{FF2B5EF4-FFF2-40B4-BE49-F238E27FC236}">
                    <a16:creationId xmlns:a16="http://schemas.microsoft.com/office/drawing/2014/main" id="{2AF76F82-E900-4E0C-9AC3-B21FB7655192}"/>
                  </a:ext>
                </a:extLst>
              </p:cNvPr>
              <p:cNvSpPr/>
              <p:nvPr/>
            </p:nvSpPr>
            <p:spPr>
              <a:xfrm rot="16200000">
                <a:off x="590800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2" name="Rektangel 1221">
                <a:extLst>
                  <a:ext uri="{FF2B5EF4-FFF2-40B4-BE49-F238E27FC236}">
                    <a16:creationId xmlns:a16="http://schemas.microsoft.com/office/drawing/2014/main" id="{1010D5B9-12FE-40EE-803C-99B3AF24AC53}"/>
                  </a:ext>
                </a:extLst>
              </p:cNvPr>
              <p:cNvSpPr/>
              <p:nvPr/>
            </p:nvSpPr>
            <p:spPr>
              <a:xfrm rot="16200000">
                <a:off x="5813049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3" name="Rektangel 1222">
                <a:extLst>
                  <a:ext uri="{FF2B5EF4-FFF2-40B4-BE49-F238E27FC236}">
                    <a16:creationId xmlns:a16="http://schemas.microsoft.com/office/drawing/2014/main" id="{AC1FC723-84BC-4588-9FA3-F735AF10091E}"/>
                  </a:ext>
                </a:extLst>
              </p:cNvPr>
              <p:cNvSpPr/>
              <p:nvPr/>
            </p:nvSpPr>
            <p:spPr>
              <a:xfrm rot="16200000">
                <a:off x="5433243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4" name="Rektangel 1223">
                <a:extLst>
                  <a:ext uri="{FF2B5EF4-FFF2-40B4-BE49-F238E27FC236}">
                    <a16:creationId xmlns:a16="http://schemas.microsoft.com/office/drawing/2014/main" id="{81E2D5A5-88F8-4597-A9C9-E15C7D8CA486}"/>
                  </a:ext>
                </a:extLst>
              </p:cNvPr>
              <p:cNvSpPr/>
              <p:nvPr/>
            </p:nvSpPr>
            <p:spPr>
              <a:xfrm rot="16200000">
                <a:off x="5338292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5" name="Rektangel 1224">
                <a:extLst>
                  <a:ext uri="{FF2B5EF4-FFF2-40B4-BE49-F238E27FC236}">
                    <a16:creationId xmlns:a16="http://schemas.microsoft.com/office/drawing/2014/main" id="{27870878-A725-4491-8675-B0DC7E4D5893}"/>
                  </a:ext>
                </a:extLst>
              </p:cNvPr>
              <p:cNvSpPr/>
              <p:nvPr/>
            </p:nvSpPr>
            <p:spPr>
              <a:xfrm>
                <a:off x="5591255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6" name="Rektangel 1225">
                <a:extLst>
                  <a:ext uri="{FF2B5EF4-FFF2-40B4-BE49-F238E27FC236}">
                    <a16:creationId xmlns:a16="http://schemas.microsoft.com/office/drawing/2014/main" id="{CFE2FACE-AA8B-446C-BB93-5B695755E367}"/>
                  </a:ext>
                </a:extLst>
              </p:cNvPr>
              <p:cNvSpPr/>
              <p:nvPr/>
            </p:nvSpPr>
            <p:spPr>
              <a:xfrm>
                <a:off x="5706179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7" name="Rektangel 1226">
                <a:extLst>
                  <a:ext uri="{FF2B5EF4-FFF2-40B4-BE49-F238E27FC236}">
                    <a16:creationId xmlns:a16="http://schemas.microsoft.com/office/drawing/2014/main" id="{3C89A89A-2A0E-44E2-B44F-B89A14E51842}"/>
                  </a:ext>
                </a:extLst>
              </p:cNvPr>
              <p:cNvSpPr/>
              <p:nvPr/>
            </p:nvSpPr>
            <p:spPr>
              <a:xfrm>
                <a:off x="5291365" y="3402415"/>
                <a:ext cx="791744" cy="3195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8" name="Rektangel 1227">
                <a:extLst>
                  <a:ext uri="{FF2B5EF4-FFF2-40B4-BE49-F238E27FC236}">
                    <a16:creationId xmlns:a16="http://schemas.microsoft.com/office/drawing/2014/main" id="{985B893E-D30C-4E09-BAE5-AAC636A79E0B}"/>
                  </a:ext>
                </a:extLst>
              </p:cNvPr>
              <p:cNvSpPr/>
              <p:nvPr/>
            </p:nvSpPr>
            <p:spPr>
              <a:xfrm rot="16200000">
                <a:off x="5718098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9" name="Rektangel 1228">
                <a:extLst>
                  <a:ext uri="{FF2B5EF4-FFF2-40B4-BE49-F238E27FC236}">
                    <a16:creationId xmlns:a16="http://schemas.microsoft.com/office/drawing/2014/main" id="{A282E1F7-2120-4BAB-834D-9160C6518E92}"/>
                  </a:ext>
                </a:extLst>
              </p:cNvPr>
              <p:cNvSpPr/>
              <p:nvPr/>
            </p:nvSpPr>
            <p:spPr>
              <a:xfrm rot="16200000">
                <a:off x="5623146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0" name="Rektangel 1229">
                <a:extLst>
                  <a:ext uri="{FF2B5EF4-FFF2-40B4-BE49-F238E27FC236}">
                    <a16:creationId xmlns:a16="http://schemas.microsoft.com/office/drawing/2014/main" id="{BCFDB9C5-2DBD-4D00-BED8-71BDBB5AC9A1}"/>
                  </a:ext>
                </a:extLst>
              </p:cNvPr>
              <p:cNvSpPr/>
              <p:nvPr/>
            </p:nvSpPr>
            <p:spPr>
              <a:xfrm rot="16200000">
                <a:off x="5528195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1" name="Rektangel 1230">
                <a:extLst>
                  <a:ext uri="{FF2B5EF4-FFF2-40B4-BE49-F238E27FC236}">
                    <a16:creationId xmlns:a16="http://schemas.microsoft.com/office/drawing/2014/main" id="{18FCCAEE-3F91-4574-9B24-070F71677607}"/>
                  </a:ext>
                </a:extLst>
              </p:cNvPr>
              <p:cNvSpPr/>
              <p:nvPr/>
            </p:nvSpPr>
            <p:spPr>
              <a:xfrm>
                <a:off x="5291365" y="3541684"/>
                <a:ext cx="791744" cy="68960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2" name="Rektangel 1231">
                <a:extLst>
                  <a:ext uri="{FF2B5EF4-FFF2-40B4-BE49-F238E27FC236}">
                    <a16:creationId xmlns:a16="http://schemas.microsoft.com/office/drawing/2014/main" id="{5B2D7D53-E160-4EC9-AB79-4875FCE595F4}"/>
                  </a:ext>
                </a:extLst>
              </p:cNvPr>
              <p:cNvSpPr/>
              <p:nvPr/>
            </p:nvSpPr>
            <p:spPr>
              <a:xfrm>
                <a:off x="5715741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3" name="Rektangel 1232">
                <a:extLst>
                  <a:ext uri="{FF2B5EF4-FFF2-40B4-BE49-F238E27FC236}">
                    <a16:creationId xmlns:a16="http://schemas.microsoft.com/office/drawing/2014/main" id="{2BF88E59-35E2-4F5A-93CB-AAB6BF476450}"/>
                  </a:ext>
                </a:extLst>
              </p:cNvPr>
              <p:cNvSpPr/>
              <p:nvPr/>
            </p:nvSpPr>
            <p:spPr>
              <a:xfrm>
                <a:off x="559461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4" name="Rektangel 1233">
                <a:extLst>
                  <a:ext uri="{FF2B5EF4-FFF2-40B4-BE49-F238E27FC236}">
                    <a16:creationId xmlns:a16="http://schemas.microsoft.com/office/drawing/2014/main" id="{5F2E963B-6342-4821-98C8-65962963884B}"/>
                  </a:ext>
                </a:extLst>
              </p:cNvPr>
              <p:cNvSpPr/>
              <p:nvPr/>
            </p:nvSpPr>
            <p:spPr>
              <a:xfrm>
                <a:off x="547321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5" name="Rektangel 1234">
                <a:extLst>
                  <a:ext uri="{FF2B5EF4-FFF2-40B4-BE49-F238E27FC236}">
                    <a16:creationId xmlns:a16="http://schemas.microsoft.com/office/drawing/2014/main" id="{36EE0FD9-D105-4CFF-8714-7DA19C62D5A1}"/>
                  </a:ext>
                </a:extLst>
              </p:cNvPr>
              <p:cNvSpPr/>
              <p:nvPr/>
            </p:nvSpPr>
            <p:spPr>
              <a:xfrm>
                <a:off x="535362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6" name="Rektangel 1235">
                <a:extLst>
                  <a:ext uri="{FF2B5EF4-FFF2-40B4-BE49-F238E27FC236}">
                    <a16:creationId xmlns:a16="http://schemas.microsoft.com/office/drawing/2014/main" id="{F11D45FA-A1BC-4D13-A8C6-28DF9CEBCD07}"/>
                  </a:ext>
                </a:extLst>
              </p:cNvPr>
              <p:cNvSpPr/>
              <p:nvPr/>
            </p:nvSpPr>
            <p:spPr>
              <a:xfrm>
                <a:off x="5234306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37" name="Gruppe 1236">
                <a:extLst>
                  <a:ext uri="{FF2B5EF4-FFF2-40B4-BE49-F238E27FC236}">
                    <a16:creationId xmlns:a16="http://schemas.microsoft.com/office/drawing/2014/main" id="{E310BD5E-1208-4A1C-A8E0-093694389760}"/>
                  </a:ext>
                </a:extLst>
              </p:cNvPr>
              <p:cNvGrpSpPr/>
              <p:nvPr/>
            </p:nvGrpSpPr>
            <p:grpSpPr>
              <a:xfrm>
                <a:off x="5186504" y="5766771"/>
                <a:ext cx="801793" cy="53671"/>
                <a:chOff x="1209635" y="3152432"/>
                <a:chExt cx="9240230" cy="585788"/>
              </a:xfrm>
            </p:grpSpPr>
            <p:sp>
              <p:nvSpPr>
                <p:cNvPr id="1275" name="Retvinklet trekant 1274">
                  <a:extLst>
                    <a:ext uri="{FF2B5EF4-FFF2-40B4-BE49-F238E27FC236}">
                      <a16:creationId xmlns:a16="http://schemas.microsoft.com/office/drawing/2014/main" id="{24FBDA62-CECF-44BD-AA30-03EFFE3B6998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3B2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6" name="Rektangel 1275">
                  <a:extLst>
                    <a:ext uri="{FF2B5EF4-FFF2-40B4-BE49-F238E27FC236}">
                      <a16:creationId xmlns:a16="http://schemas.microsoft.com/office/drawing/2014/main" id="{AD4FEF11-FAF0-4E2C-9B9A-AA9B0B965BD5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chemeClr val="accent4">
                        <a:lumMod val="5000"/>
                        <a:lumOff val="95000"/>
                      </a:schemeClr>
                    </a:gs>
                    <a:gs pos="0">
                      <a:srgbClr val="9CBCC0"/>
                    </a:gs>
                    <a:gs pos="55000">
                      <a:srgbClr val="7E9BA2"/>
                    </a:gs>
                    <a:gs pos="100000">
                      <a:srgbClr val="94B3B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1277" name="Retvinklet trekant 1276">
                  <a:extLst>
                    <a:ext uri="{FF2B5EF4-FFF2-40B4-BE49-F238E27FC236}">
                      <a16:creationId xmlns:a16="http://schemas.microsoft.com/office/drawing/2014/main" id="{030386B6-7B28-4B71-9919-78100C74A88C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EB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238" name="Gruppe 1237">
                <a:extLst>
                  <a:ext uri="{FF2B5EF4-FFF2-40B4-BE49-F238E27FC236}">
                    <a16:creationId xmlns:a16="http://schemas.microsoft.com/office/drawing/2014/main" id="{3B6DB2EB-1679-4E43-91ED-DB9F3DEA20FD}"/>
                  </a:ext>
                </a:extLst>
              </p:cNvPr>
              <p:cNvGrpSpPr/>
              <p:nvPr/>
            </p:nvGrpSpPr>
            <p:grpSpPr>
              <a:xfrm>
                <a:off x="5835932" y="4454540"/>
                <a:ext cx="110215" cy="202903"/>
                <a:chOff x="1758507" y="5170209"/>
                <a:chExt cx="156925" cy="285896"/>
              </a:xfrm>
            </p:grpSpPr>
            <p:sp>
              <p:nvSpPr>
                <p:cNvPr id="1272" name="Rektangel 1271">
                  <a:extLst>
                    <a:ext uri="{FF2B5EF4-FFF2-40B4-BE49-F238E27FC236}">
                      <a16:creationId xmlns:a16="http://schemas.microsoft.com/office/drawing/2014/main" id="{16294BF5-B9EF-4BCF-B75F-B134ACE1870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3" name="Lige forbindelse 1272">
                  <a:extLst>
                    <a:ext uri="{FF2B5EF4-FFF2-40B4-BE49-F238E27FC236}">
                      <a16:creationId xmlns:a16="http://schemas.microsoft.com/office/drawing/2014/main" id="{433DC924-1528-4672-9B23-8780A7351161}"/>
                    </a:ext>
                  </a:extLst>
                </p:cNvPr>
                <p:cNvCxnSpPr>
                  <a:cxnSpLocks/>
                  <a:stCxn id="1272" idx="0"/>
                  <a:endCxn id="127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Lige forbindelse 1273">
                  <a:extLst>
                    <a:ext uri="{FF2B5EF4-FFF2-40B4-BE49-F238E27FC236}">
                      <a16:creationId xmlns:a16="http://schemas.microsoft.com/office/drawing/2014/main" id="{D7617DB8-3DAE-4E26-AFFF-CA3093B43804}"/>
                    </a:ext>
                  </a:extLst>
                </p:cNvPr>
                <p:cNvCxnSpPr>
                  <a:cxnSpLocks/>
                  <a:stCxn id="1272" idx="1"/>
                  <a:endCxn id="127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9" name="Gruppe 1238">
                <a:extLst>
                  <a:ext uri="{FF2B5EF4-FFF2-40B4-BE49-F238E27FC236}">
                    <a16:creationId xmlns:a16="http://schemas.microsoft.com/office/drawing/2014/main" id="{B93FA2A0-59F2-4D4B-9549-4BE0947766CC}"/>
                  </a:ext>
                </a:extLst>
              </p:cNvPr>
              <p:cNvGrpSpPr/>
              <p:nvPr/>
            </p:nvGrpSpPr>
            <p:grpSpPr>
              <a:xfrm>
                <a:off x="5454147" y="3745047"/>
                <a:ext cx="110215" cy="202903"/>
                <a:chOff x="1758507" y="5170209"/>
                <a:chExt cx="156925" cy="285896"/>
              </a:xfrm>
            </p:grpSpPr>
            <p:sp>
              <p:nvSpPr>
                <p:cNvPr id="1269" name="Rektangel 1268">
                  <a:extLst>
                    <a:ext uri="{FF2B5EF4-FFF2-40B4-BE49-F238E27FC236}">
                      <a16:creationId xmlns:a16="http://schemas.microsoft.com/office/drawing/2014/main" id="{A0E4EF35-FACB-44F9-9F3E-43A7E2B0D66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0" name="Lige forbindelse 1269">
                  <a:extLst>
                    <a:ext uri="{FF2B5EF4-FFF2-40B4-BE49-F238E27FC236}">
                      <a16:creationId xmlns:a16="http://schemas.microsoft.com/office/drawing/2014/main" id="{7DC66DD5-D52F-45DE-82D3-4AD6E08ABA69}"/>
                    </a:ext>
                  </a:extLst>
                </p:cNvPr>
                <p:cNvCxnSpPr>
                  <a:cxnSpLocks/>
                  <a:stCxn id="1269" idx="0"/>
                  <a:endCxn id="126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Lige forbindelse 1270">
                  <a:extLst>
                    <a:ext uri="{FF2B5EF4-FFF2-40B4-BE49-F238E27FC236}">
                      <a16:creationId xmlns:a16="http://schemas.microsoft.com/office/drawing/2014/main" id="{FF0F3E42-F5F3-46EB-8F7E-16BB88C2DBCB}"/>
                    </a:ext>
                  </a:extLst>
                </p:cNvPr>
                <p:cNvCxnSpPr>
                  <a:cxnSpLocks/>
                  <a:stCxn id="1269" idx="1"/>
                  <a:endCxn id="126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0" name="Gruppe 1239">
                <a:extLst>
                  <a:ext uri="{FF2B5EF4-FFF2-40B4-BE49-F238E27FC236}">
                    <a16:creationId xmlns:a16="http://schemas.microsoft.com/office/drawing/2014/main" id="{60DD437B-83CD-43BD-B46E-12F7635E077A}"/>
                  </a:ext>
                </a:extLst>
              </p:cNvPr>
              <p:cNvGrpSpPr/>
              <p:nvPr/>
            </p:nvGrpSpPr>
            <p:grpSpPr>
              <a:xfrm>
                <a:off x="5369458" y="3940570"/>
                <a:ext cx="635558" cy="437035"/>
                <a:chOff x="6776638" y="3675567"/>
                <a:chExt cx="720000" cy="492329"/>
              </a:xfrm>
            </p:grpSpPr>
            <p:grpSp>
              <p:nvGrpSpPr>
                <p:cNvPr id="1258" name="Gruppe 1257">
                  <a:extLst>
                    <a:ext uri="{FF2B5EF4-FFF2-40B4-BE49-F238E27FC236}">
                      <a16:creationId xmlns:a16="http://schemas.microsoft.com/office/drawing/2014/main" id="{80BFA02B-ABCB-4553-A7B4-824E48D92788}"/>
                    </a:ext>
                  </a:extLst>
                </p:cNvPr>
                <p:cNvGrpSpPr/>
                <p:nvPr/>
              </p:nvGrpSpPr>
              <p:grpSpPr>
                <a:xfrm>
                  <a:off x="7053110" y="3917891"/>
                  <a:ext cx="168029" cy="213816"/>
                  <a:chOff x="4852454" y="2916519"/>
                  <a:chExt cx="278597" cy="366599"/>
                </a:xfrm>
              </p:grpSpPr>
              <p:sp>
                <p:nvSpPr>
                  <p:cNvPr id="1267" name="Rektangel 1266">
                    <a:extLst>
                      <a:ext uri="{FF2B5EF4-FFF2-40B4-BE49-F238E27FC236}">
                        <a16:creationId xmlns:a16="http://schemas.microsoft.com/office/drawing/2014/main" id="{7EB3670D-AB03-4C3D-B9A8-4B83A12B20BD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268" name="Rektangel: afrundede hjørner 1267">
                    <a:extLst>
                      <a:ext uri="{FF2B5EF4-FFF2-40B4-BE49-F238E27FC236}">
                        <a16:creationId xmlns:a16="http://schemas.microsoft.com/office/drawing/2014/main" id="{818FB5CA-9984-43AE-85D1-22E08FB19E5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259" name="Rektangel 1258">
                  <a:extLst>
                    <a:ext uri="{FF2B5EF4-FFF2-40B4-BE49-F238E27FC236}">
                      <a16:creationId xmlns:a16="http://schemas.microsoft.com/office/drawing/2014/main" id="{F5CD696C-DE64-415D-A1C6-AF5DBAA1013D}"/>
                    </a:ext>
                  </a:extLst>
                </p:cNvPr>
                <p:cNvSpPr/>
                <p:nvPr/>
              </p:nvSpPr>
              <p:spPr>
                <a:xfrm>
                  <a:off x="6776638" y="4131896"/>
                  <a:ext cx="720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0" name="Rektangel 1259">
                  <a:extLst>
                    <a:ext uri="{FF2B5EF4-FFF2-40B4-BE49-F238E27FC236}">
                      <a16:creationId xmlns:a16="http://schemas.microsoft.com/office/drawing/2014/main" id="{93239C63-5CE7-4419-B88A-32CBE479A23E}"/>
                    </a:ext>
                  </a:extLst>
                </p:cNvPr>
                <p:cNvSpPr/>
                <p:nvPr/>
              </p:nvSpPr>
              <p:spPr>
                <a:xfrm>
                  <a:off x="6848638" y="3983458"/>
                  <a:ext cx="576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1" name="Rektangel 1260">
                  <a:extLst>
                    <a:ext uri="{FF2B5EF4-FFF2-40B4-BE49-F238E27FC236}">
                      <a16:creationId xmlns:a16="http://schemas.microsoft.com/office/drawing/2014/main" id="{FAE942D7-1DE9-43B0-8546-6690E87DB195}"/>
                    </a:ext>
                  </a:extLst>
                </p:cNvPr>
                <p:cNvSpPr/>
                <p:nvPr/>
              </p:nvSpPr>
              <p:spPr>
                <a:xfrm rot="5400000">
                  <a:off x="684542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2" name="Rektangel 1261">
                  <a:extLst>
                    <a:ext uri="{FF2B5EF4-FFF2-40B4-BE49-F238E27FC236}">
                      <a16:creationId xmlns:a16="http://schemas.microsoft.com/office/drawing/2014/main" id="{FB29AFA3-0728-4C23-A1A4-26BD7571A760}"/>
                    </a:ext>
                  </a:extLst>
                </p:cNvPr>
                <p:cNvSpPr/>
                <p:nvPr/>
              </p:nvSpPr>
              <p:spPr>
                <a:xfrm rot="5400000">
                  <a:off x="6964624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3" name="Rektangel 1262">
                  <a:extLst>
                    <a:ext uri="{FF2B5EF4-FFF2-40B4-BE49-F238E27FC236}">
                      <a16:creationId xmlns:a16="http://schemas.microsoft.com/office/drawing/2014/main" id="{DDD92164-74B7-42A1-A49C-DEE8C1CBB3A4}"/>
                    </a:ext>
                  </a:extLst>
                </p:cNvPr>
                <p:cNvSpPr/>
                <p:nvPr/>
              </p:nvSpPr>
              <p:spPr>
                <a:xfrm rot="5400000">
                  <a:off x="7083822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4" name="Rektangel 1263">
                  <a:extLst>
                    <a:ext uri="{FF2B5EF4-FFF2-40B4-BE49-F238E27FC236}">
                      <a16:creationId xmlns:a16="http://schemas.microsoft.com/office/drawing/2014/main" id="{E61E7FF1-1835-4B0D-99A0-008906286602}"/>
                    </a:ext>
                  </a:extLst>
                </p:cNvPr>
                <p:cNvSpPr/>
                <p:nvPr/>
              </p:nvSpPr>
              <p:spPr>
                <a:xfrm rot="5400000">
                  <a:off x="7203020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5" name="Rektangel 1264">
                  <a:extLst>
                    <a:ext uri="{FF2B5EF4-FFF2-40B4-BE49-F238E27FC236}">
                      <a16:creationId xmlns:a16="http://schemas.microsoft.com/office/drawing/2014/main" id="{B6B3CC28-C15D-440A-AA02-F313CE696E83}"/>
                    </a:ext>
                  </a:extLst>
                </p:cNvPr>
                <p:cNvSpPr/>
                <p:nvPr/>
              </p:nvSpPr>
              <p:spPr>
                <a:xfrm rot="5400000">
                  <a:off x="732221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6" name="Ellipse 1265">
                  <a:extLst>
                    <a:ext uri="{FF2B5EF4-FFF2-40B4-BE49-F238E27FC236}">
                      <a16:creationId xmlns:a16="http://schemas.microsoft.com/office/drawing/2014/main" id="{5C121428-5FD5-4E63-BB35-E78698F77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4638" y="3675567"/>
                  <a:ext cx="144000" cy="144000"/>
                </a:xfrm>
                <a:prstGeom prst="ellipse">
                  <a:avLst/>
                </a:prstGeom>
                <a:solidFill>
                  <a:srgbClr val="7E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41" name="Rektangel 1240">
                <a:extLst>
                  <a:ext uri="{FF2B5EF4-FFF2-40B4-BE49-F238E27FC236}">
                    <a16:creationId xmlns:a16="http://schemas.microsoft.com/office/drawing/2014/main" id="{1A73F686-5B11-4FB5-8613-114AE40492E0}"/>
                  </a:ext>
                </a:extLst>
              </p:cNvPr>
              <p:cNvSpPr/>
              <p:nvPr/>
            </p:nvSpPr>
            <p:spPr>
              <a:xfrm>
                <a:off x="5322102" y="3640937"/>
                <a:ext cx="730086" cy="49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2" name="Rektangel 1241">
                <a:extLst>
                  <a:ext uri="{FF2B5EF4-FFF2-40B4-BE49-F238E27FC236}">
                    <a16:creationId xmlns:a16="http://schemas.microsoft.com/office/drawing/2014/main" id="{33F5D948-D8A0-4977-90BB-3290D1A63744}"/>
                  </a:ext>
                </a:extLst>
              </p:cNvPr>
              <p:cNvSpPr/>
              <p:nvPr/>
            </p:nvSpPr>
            <p:spPr>
              <a:xfrm rot="5400000">
                <a:off x="3390156" y="4887729"/>
                <a:ext cx="990660" cy="31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D3011426-440A-4AFD-A9F9-DC0BEF750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5561" y="4406743"/>
                <a:ext cx="63556" cy="63914"/>
              </a:xfrm>
              <a:prstGeom prst="ellipse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4" name="Heksagon 1243">
                <a:extLst>
                  <a:ext uri="{FF2B5EF4-FFF2-40B4-BE49-F238E27FC236}">
                    <a16:creationId xmlns:a16="http://schemas.microsoft.com/office/drawing/2014/main" id="{B1F404B4-52DB-4432-9D5B-6C268DE16C02}"/>
                  </a:ext>
                </a:extLst>
              </p:cNvPr>
              <p:cNvSpPr/>
              <p:nvPr/>
            </p:nvSpPr>
            <p:spPr>
              <a:xfrm>
                <a:off x="5362003" y="3016694"/>
                <a:ext cx="650199" cy="176914"/>
              </a:xfrm>
              <a:prstGeom prst="hexagon">
                <a:avLst>
                  <a:gd name="adj" fmla="val 108638"/>
                  <a:gd name="vf" fmla="val 115470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245" name="Grafik 1244" descr="Ringelyd">
                <a:extLst>
                  <a:ext uri="{FF2B5EF4-FFF2-40B4-BE49-F238E27FC236}">
                    <a16:creationId xmlns:a16="http://schemas.microsoft.com/office/drawing/2014/main" id="{F1E17578-2890-4A63-A190-5BD7F608C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54302" y="2725383"/>
                <a:ext cx="476668" cy="479352"/>
              </a:xfrm>
              <a:prstGeom prst="rect">
                <a:avLst/>
              </a:prstGeom>
            </p:spPr>
          </p:pic>
          <p:sp>
            <p:nvSpPr>
              <p:cNvPr id="1246" name="Rektangel 1245">
                <a:extLst>
                  <a:ext uri="{FF2B5EF4-FFF2-40B4-BE49-F238E27FC236}">
                    <a16:creationId xmlns:a16="http://schemas.microsoft.com/office/drawing/2014/main" id="{A39946C9-92D6-48DC-8E54-B0E5C32AF7BB}"/>
                  </a:ext>
                </a:extLst>
              </p:cNvPr>
              <p:cNvSpPr/>
              <p:nvPr/>
            </p:nvSpPr>
            <p:spPr>
              <a:xfrm>
                <a:off x="5557768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7" name="Rektangel 1246">
                <a:extLst>
                  <a:ext uri="{FF2B5EF4-FFF2-40B4-BE49-F238E27FC236}">
                    <a16:creationId xmlns:a16="http://schemas.microsoft.com/office/drawing/2014/main" id="{BE6D0FE9-1FFE-46F3-BA29-EEF2D416ADAF}"/>
                  </a:ext>
                </a:extLst>
              </p:cNvPr>
              <p:cNvSpPr/>
              <p:nvPr/>
            </p:nvSpPr>
            <p:spPr>
              <a:xfrm>
                <a:off x="5795216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8" name="Rektangel 1247">
                <a:extLst>
                  <a:ext uri="{FF2B5EF4-FFF2-40B4-BE49-F238E27FC236}">
                    <a16:creationId xmlns:a16="http://schemas.microsoft.com/office/drawing/2014/main" id="{09EBF14E-61FE-4A73-A68C-3288BD494704}"/>
                  </a:ext>
                </a:extLst>
              </p:cNvPr>
              <p:cNvSpPr/>
              <p:nvPr/>
            </p:nvSpPr>
            <p:spPr>
              <a:xfrm>
                <a:off x="5349076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9" name="Rektangel 1248">
                <a:extLst>
                  <a:ext uri="{FF2B5EF4-FFF2-40B4-BE49-F238E27FC236}">
                    <a16:creationId xmlns:a16="http://schemas.microsoft.com/office/drawing/2014/main" id="{A8FD71EE-2561-469B-B6D9-C9DE9F7D6889}"/>
                  </a:ext>
                </a:extLst>
              </p:cNvPr>
              <p:cNvSpPr/>
              <p:nvPr/>
            </p:nvSpPr>
            <p:spPr>
              <a:xfrm>
                <a:off x="5993353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0" name="Rektangel: øverste hjørner afklippet 1249">
                <a:extLst>
                  <a:ext uri="{FF2B5EF4-FFF2-40B4-BE49-F238E27FC236}">
                    <a16:creationId xmlns:a16="http://schemas.microsoft.com/office/drawing/2014/main" id="{C869B3B4-F596-4908-AB1B-86FE46284A10}"/>
                  </a:ext>
                </a:extLst>
              </p:cNvPr>
              <p:cNvSpPr/>
              <p:nvPr/>
            </p:nvSpPr>
            <p:spPr>
              <a:xfrm>
                <a:off x="5380853" y="2758618"/>
                <a:ext cx="612011" cy="24136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72000">
                    <a:srgbClr val="4F6D64"/>
                  </a:gs>
                  <a:gs pos="44000">
                    <a:srgbClr val="44685A"/>
                  </a:gs>
                  <a:gs pos="0">
                    <a:srgbClr val="477D6B"/>
                  </a:gs>
                  <a:gs pos="100000">
                    <a:srgbClr val="477D6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1" name="Retvinklet trekant 1250">
                <a:extLst>
                  <a:ext uri="{FF2B5EF4-FFF2-40B4-BE49-F238E27FC236}">
                    <a16:creationId xmlns:a16="http://schemas.microsoft.com/office/drawing/2014/main" id="{18C476BA-CC97-4B85-92CD-28B12FBE197F}"/>
                  </a:ext>
                </a:extLst>
              </p:cNvPr>
              <p:cNvSpPr/>
              <p:nvPr/>
            </p:nvSpPr>
            <p:spPr>
              <a:xfrm>
                <a:off x="5991756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2" name="Retvinklet trekant 1251">
                <a:extLst>
                  <a:ext uri="{FF2B5EF4-FFF2-40B4-BE49-F238E27FC236}">
                    <a16:creationId xmlns:a16="http://schemas.microsoft.com/office/drawing/2014/main" id="{6F1785C9-AF40-4038-A9C4-B456886AA063}"/>
                  </a:ext>
                </a:extLst>
              </p:cNvPr>
              <p:cNvSpPr/>
              <p:nvPr/>
            </p:nvSpPr>
            <p:spPr>
              <a:xfrm flipH="1">
                <a:off x="5189225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D18F1C51-F062-461A-9EAD-8CF9F049AD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3681" y="2111604"/>
                <a:ext cx="127112" cy="127827"/>
              </a:xfrm>
              <a:prstGeom prst="ellipse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4" name="Rektangel 1253">
                <a:extLst>
                  <a:ext uri="{FF2B5EF4-FFF2-40B4-BE49-F238E27FC236}">
                    <a16:creationId xmlns:a16="http://schemas.microsoft.com/office/drawing/2014/main" id="{92632D5D-7C62-4301-93D9-6397E26004BC}"/>
                  </a:ext>
                </a:extLst>
              </p:cNvPr>
              <p:cNvSpPr/>
              <p:nvPr/>
            </p:nvSpPr>
            <p:spPr>
              <a:xfrm>
                <a:off x="3904932" y="4474627"/>
                <a:ext cx="338992" cy="152357"/>
              </a:xfrm>
              <a:prstGeom prst="rect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5" name="Rektangel 1254">
                <a:extLst>
                  <a:ext uri="{FF2B5EF4-FFF2-40B4-BE49-F238E27FC236}">
                    <a16:creationId xmlns:a16="http://schemas.microsoft.com/office/drawing/2014/main" id="{F509612B-72A1-46F4-B9CA-E89542F3F65A}"/>
                  </a:ext>
                </a:extLst>
              </p:cNvPr>
              <p:cNvSpPr/>
              <p:nvPr/>
            </p:nvSpPr>
            <p:spPr>
              <a:xfrm rot="5400000">
                <a:off x="4053167" y="4381988"/>
                <a:ext cx="31957" cy="349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6" name="Rektangel 1255">
                <a:extLst>
                  <a:ext uri="{FF2B5EF4-FFF2-40B4-BE49-F238E27FC236}">
                    <a16:creationId xmlns:a16="http://schemas.microsoft.com/office/drawing/2014/main" id="{76BCDD11-88DA-487D-912E-EAD43529E3E9}"/>
                  </a:ext>
                </a:extLst>
              </p:cNvPr>
              <p:cNvSpPr/>
              <p:nvPr/>
            </p:nvSpPr>
            <p:spPr>
              <a:xfrm>
                <a:off x="4012749" y="4474211"/>
                <a:ext cx="31778" cy="15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7" name="Rektangel 1256">
                <a:extLst>
                  <a:ext uri="{FF2B5EF4-FFF2-40B4-BE49-F238E27FC236}">
                    <a16:creationId xmlns:a16="http://schemas.microsoft.com/office/drawing/2014/main" id="{5C9963CB-A6C9-43F0-8FF7-B5C462937789}"/>
                  </a:ext>
                </a:extLst>
              </p:cNvPr>
              <p:cNvSpPr/>
              <p:nvPr/>
            </p:nvSpPr>
            <p:spPr>
              <a:xfrm>
                <a:off x="5503083" y="2715628"/>
                <a:ext cx="367200" cy="36000"/>
              </a:xfrm>
              <a:prstGeom prst="rect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5" name="Rektangel 994">
              <a:extLst>
                <a:ext uri="{FF2B5EF4-FFF2-40B4-BE49-F238E27FC236}">
                  <a16:creationId xmlns:a16="http://schemas.microsoft.com/office/drawing/2014/main" id="{442C835A-195F-46AA-B734-69ED8AB9DF97}"/>
                </a:ext>
              </a:extLst>
            </p:cNvPr>
            <p:cNvSpPr/>
            <p:nvPr/>
          </p:nvSpPr>
          <p:spPr>
            <a:xfrm>
              <a:off x="7845719" y="5157787"/>
              <a:ext cx="1328346" cy="661057"/>
            </a:xfrm>
            <a:prstGeom prst="rect">
              <a:avLst/>
            </a:prstGeom>
            <a:gradFill flip="none" rotWithShape="1">
              <a:gsLst>
                <a:gs pos="0">
                  <a:srgbClr val="514839"/>
                </a:gs>
                <a:gs pos="48000">
                  <a:srgbClr val="514839"/>
                </a:gs>
                <a:gs pos="23000">
                  <a:srgbClr val="4A4438"/>
                </a:gs>
                <a:gs pos="73000">
                  <a:srgbClr val="4A4438"/>
                </a:gs>
                <a:gs pos="100000">
                  <a:srgbClr val="51483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6" name="Rektangel 995">
              <a:extLst>
                <a:ext uri="{FF2B5EF4-FFF2-40B4-BE49-F238E27FC236}">
                  <a16:creationId xmlns:a16="http://schemas.microsoft.com/office/drawing/2014/main" id="{533436B0-BF03-4915-86E7-47764EA4D0EC}"/>
                </a:ext>
              </a:extLst>
            </p:cNvPr>
            <p:cNvSpPr/>
            <p:nvPr/>
          </p:nvSpPr>
          <p:spPr>
            <a:xfrm>
              <a:off x="803956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7" name="Rektangel 996">
              <a:extLst>
                <a:ext uri="{FF2B5EF4-FFF2-40B4-BE49-F238E27FC236}">
                  <a16:creationId xmlns:a16="http://schemas.microsoft.com/office/drawing/2014/main" id="{6990CBF5-70EF-43CB-95A2-57CD7A5DBCD6}"/>
                </a:ext>
              </a:extLst>
            </p:cNvPr>
            <p:cNvSpPr/>
            <p:nvPr/>
          </p:nvSpPr>
          <p:spPr>
            <a:xfrm>
              <a:off x="812934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8" name="Rektangel 997">
              <a:extLst>
                <a:ext uri="{FF2B5EF4-FFF2-40B4-BE49-F238E27FC236}">
                  <a16:creationId xmlns:a16="http://schemas.microsoft.com/office/drawing/2014/main" id="{D7BA9E0E-92BD-452E-9A24-110D30D86F8D}"/>
                </a:ext>
              </a:extLst>
            </p:cNvPr>
            <p:cNvSpPr/>
            <p:nvPr/>
          </p:nvSpPr>
          <p:spPr>
            <a:xfrm>
              <a:off x="822581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9" name="Rektangel 998">
              <a:extLst>
                <a:ext uri="{FF2B5EF4-FFF2-40B4-BE49-F238E27FC236}">
                  <a16:creationId xmlns:a16="http://schemas.microsoft.com/office/drawing/2014/main" id="{95DD8EE6-F224-473A-84DA-6B3499E04695}"/>
                </a:ext>
              </a:extLst>
            </p:cNvPr>
            <p:cNvSpPr/>
            <p:nvPr/>
          </p:nvSpPr>
          <p:spPr>
            <a:xfrm>
              <a:off x="832550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0" name="Rektangel 999">
              <a:extLst>
                <a:ext uri="{FF2B5EF4-FFF2-40B4-BE49-F238E27FC236}">
                  <a16:creationId xmlns:a16="http://schemas.microsoft.com/office/drawing/2014/main" id="{409D68E2-1A80-4202-AD67-4F253A7E6A7C}"/>
                </a:ext>
              </a:extLst>
            </p:cNvPr>
            <p:cNvSpPr/>
            <p:nvPr/>
          </p:nvSpPr>
          <p:spPr>
            <a:xfrm>
              <a:off x="841528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1" name="Rektangel 1000">
              <a:extLst>
                <a:ext uri="{FF2B5EF4-FFF2-40B4-BE49-F238E27FC236}">
                  <a16:creationId xmlns:a16="http://schemas.microsoft.com/office/drawing/2014/main" id="{999F52B1-AD4C-480E-9318-3EABEE4C490C}"/>
                </a:ext>
              </a:extLst>
            </p:cNvPr>
            <p:cNvSpPr/>
            <p:nvPr/>
          </p:nvSpPr>
          <p:spPr>
            <a:xfrm>
              <a:off x="851175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2" name="Rektangel 1001">
              <a:extLst>
                <a:ext uri="{FF2B5EF4-FFF2-40B4-BE49-F238E27FC236}">
                  <a16:creationId xmlns:a16="http://schemas.microsoft.com/office/drawing/2014/main" id="{7F6F4BD5-AA31-4115-B37E-52A6A45B50EA}"/>
                </a:ext>
              </a:extLst>
            </p:cNvPr>
            <p:cNvSpPr/>
            <p:nvPr/>
          </p:nvSpPr>
          <p:spPr>
            <a:xfrm>
              <a:off x="860823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3" name="Rektangel 1002">
              <a:extLst>
                <a:ext uri="{FF2B5EF4-FFF2-40B4-BE49-F238E27FC236}">
                  <a16:creationId xmlns:a16="http://schemas.microsoft.com/office/drawing/2014/main" id="{E8B98FAA-4289-4DDB-A720-9AB3DD9817F1}"/>
                </a:ext>
              </a:extLst>
            </p:cNvPr>
            <p:cNvSpPr/>
            <p:nvPr/>
          </p:nvSpPr>
          <p:spPr>
            <a:xfrm>
              <a:off x="869801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4" name="Rektangel 1003">
              <a:extLst>
                <a:ext uri="{FF2B5EF4-FFF2-40B4-BE49-F238E27FC236}">
                  <a16:creationId xmlns:a16="http://schemas.microsoft.com/office/drawing/2014/main" id="{17218B4B-59F9-48EB-8680-EBB1AFCD6B27}"/>
                </a:ext>
              </a:extLst>
            </p:cNvPr>
            <p:cNvSpPr/>
            <p:nvPr/>
          </p:nvSpPr>
          <p:spPr>
            <a:xfrm>
              <a:off x="879448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5" name="Rektangel 1004">
              <a:extLst>
                <a:ext uri="{FF2B5EF4-FFF2-40B4-BE49-F238E27FC236}">
                  <a16:creationId xmlns:a16="http://schemas.microsoft.com/office/drawing/2014/main" id="{FA181756-EB3B-48E1-B6CA-DA1DBE237C80}"/>
                </a:ext>
              </a:extLst>
            </p:cNvPr>
            <p:cNvSpPr/>
            <p:nvPr/>
          </p:nvSpPr>
          <p:spPr>
            <a:xfrm>
              <a:off x="8891789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6" name="Rektangel 1005">
              <a:extLst>
                <a:ext uri="{FF2B5EF4-FFF2-40B4-BE49-F238E27FC236}">
                  <a16:creationId xmlns:a16="http://schemas.microsoft.com/office/drawing/2014/main" id="{908159B4-7546-483B-A855-5AF705ED69F4}"/>
                </a:ext>
              </a:extLst>
            </p:cNvPr>
            <p:cNvSpPr/>
            <p:nvPr/>
          </p:nvSpPr>
          <p:spPr>
            <a:xfrm>
              <a:off x="898395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7" name="Rektangel 1006">
              <a:extLst>
                <a:ext uri="{FF2B5EF4-FFF2-40B4-BE49-F238E27FC236}">
                  <a16:creationId xmlns:a16="http://schemas.microsoft.com/office/drawing/2014/main" id="{AF319834-A684-4002-8BBF-4B7A6B037A3F}"/>
                </a:ext>
              </a:extLst>
            </p:cNvPr>
            <p:cNvSpPr/>
            <p:nvPr/>
          </p:nvSpPr>
          <p:spPr>
            <a:xfrm>
              <a:off x="908042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8" name="Rektangel 1007">
              <a:extLst>
                <a:ext uri="{FF2B5EF4-FFF2-40B4-BE49-F238E27FC236}">
                  <a16:creationId xmlns:a16="http://schemas.microsoft.com/office/drawing/2014/main" id="{97F9ADFF-AEBA-4CC5-B8AB-A68AC1E0D06E}"/>
                </a:ext>
              </a:extLst>
            </p:cNvPr>
            <p:cNvSpPr/>
            <p:nvPr/>
          </p:nvSpPr>
          <p:spPr>
            <a:xfrm>
              <a:off x="7932997" y="589505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9" name="Rektangel 1008">
              <a:extLst>
                <a:ext uri="{FF2B5EF4-FFF2-40B4-BE49-F238E27FC236}">
                  <a16:creationId xmlns:a16="http://schemas.microsoft.com/office/drawing/2014/main" id="{DFCFEF7B-9993-4742-B13C-6DA9A15E0023}"/>
                </a:ext>
              </a:extLst>
            </p:cNvPr>
            <p:cNvSpPr/>
            <p:nvPr/>
          </p:nvSpPr>
          <p:spPr>
            <a:xfrm>
              <a:off x="7932997" y="5928396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0" name="Rektangel 1009">
              <a:extLst>
                <a:ext uri="{FF2B5EF4-FFF2-40B4-BE49-F238E27FC236}">
                  <a16:creationId xmlns:a16="http://schemas.microsoft.com/office/drawing/2014/main" id="{E256F186-63BA-4B39-B106-DAF54C55697D}"/>
                </a:ext>
              </a:extLst>
            </p:cNvPr>
            <p:cNvSpPr/>
            <p:nvPr/>
          </p:nvSpPr>
          <p:spPr>
            <a:xfrm>
              <a:off x="7932997" y="596173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1" name="Rektangel 1010">
              <a:extLst>
                <a:ext uri="{FF2B5EF4-FFF2-40B4-BE49-F238E27FC236}">
                  <a16:creationId xmlns:a16="http://schemas.microsoft.com/office/drawing/2014/main" id="{B8B8DAB3-B327-48DF-BE72-F3277E5F774F}"/>
                </a:ext>
              </a:extLst>
            </p:cNvPr>
            <p:cNvSpPr/>
            <p:nvPr/>
          </p:nvSpPr>
          <p:spPr>
            <a:xfrm>
              <a:off x="7932997" y="5861718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2" name="Rektangel 1011">
              <a:extLst>
                <a:ext uri="{FF2B5EF4-FFF2-40B4-BE49-F238E27FC236}">
                  <a16:creationId xmlns:a16="http://schemas.microsoft.com/office/drawing/2014/main" id="{460824E6-CBC0-4021-908C-EDBBDD4F30C9}"/>
                </a:ext>
              </a:extLst>
            </p:cNvPr>
            <p:cNvSpPr/>
            <p:nvPr/>
          </p:nvSpPr>
          <p:spPr>
            <a:xfrm>
              <a:off x="7932997" y="5828379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3" name="Rektangel 1012">
              <a:extLst>
                <a:ext uri="{FF2B5EF4-FFF2-40B4-BE49-F238E27FC236}">
                  <a16:creationId xmlns:a16="http://schemas.microsoft.com/office/drawing/2014/main" id="{7DBA9608-7EF3-4C5B-AB30-DCD742CD4F41}"/>
                </a:ext>
              </a:extLst>
            </p:cNvPr>
            <p:cNvSpPr/>
            <p:nvPr/>
          </p:nvSpPr>
          <p:spPr>
            <a:xfrm>
              <a:off x="7845719" y="5545424"/>
              <a:ext cx="132834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4" name="Rektangel 1013">
              <a:extLst>
                <a:ext uri="{FF2B5EF4-FFF2-40B4-BE49-F238E27FC236}">
                  <a16:creationId xmlns:a16="http://schemas.microsoft.com/office/drawing/2014/main" id="{C3B96885-08A6-4638-A151-FE273D53F281}"/>
                </a:ext>
              </a:extLst>
            </p:cNvPr>
            <p:cNvSpPr/>
            <p:nvPr/>
          </p:nvSpPr>
          <p:spPr>
            <a:xfrm>
              <a:off x="7845719" y="5236866"/>
              <a:ext cx="656057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5" name="Rektangel 1014">
              <a:extLst>
                <a:ext uri="{FF2B5EF4-FFF2-40B4-BE49-F238E27FC236}">
                  <a16:creationId xmlns:a16="http://schemas.microsoft.com/office/drawing/2014/main" id="{7737D1E5-8064-4818-A411-46FC7DC71BF9}"/>
                </a:ext>
              </a:extLst>
            </p:cNvPr>
            <p:cNvSpPr/>
            <p:nvPr/>
          </p:nvSpPr>
          <p:spPr>
            <a:xfrm>
              <a:off x="8284549" y="5404664"/>
              <a:ext cx="88951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6" name="Rektangel 1015">
              <a:extLst>
                <a:ext uri="{FF2B5EF4-FFF2-40B4-BE49-F238E27FC236}">
                  <a16:creationId xmlns:a16="http://schemas.microsoft.com/office/drawing/2014/main" id="{4BF97E51-AEEF-4F1E-94EB-602A02F0C283}"/>
                </a:ext>
              </a:extLst>
            </p:cNvPr>
            <p:cNvSpPr/>
            <p:nvPr/>
          </p:nvSpPr>
          <p:spPr>
            <a:xfrm>
              <a:off x="8415280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7" name="Rektangel 1016">
              <a:extLst>
                <a:ext uri="{FF2B5EF4-FFF2-40B4-BE49-F238E27FC236}">
                  <a16:creationId xmlns:a16="http://schemas.microsoft.com/office/drawing/2014/main" id="{0C3FDE39-4A08-4DF3-A223-3FEB1652658B}"/>
                </a:ext>
              </a:extLst>
            </p:cNvPr>
            <p:cNvSpPr/>
            <p:nvPr/>
          </p:nvSpPr>
          <p:spPr>
            <a:xfrm>
              <a:off x="8511755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8" name="Rektangel 1017">
              <a:extLst>
                <a:ext uri="{FF2B5EF4-FFF2-40B4-BE49-F238E27FC236}">
                  <a16:creationId xmlns:a16="http://schemas.microsoft.com/office/drawing/2014/main" id="{FDA7A587-279B-4E5F-92DF-B79D82308FD4}"/>
                </a:ext>
              </a:extLst>
            </p:cNvPr>
            <p:cNvSpPr/>
            <p:nvPr/>
          </p:nvSpPr>
          <p:spPr>
            <a:xfrm>
              <a:off x="8891789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9" name="Rektangel 1018">
              <a:extLst>
                <a:ext uri="{FF2B5EF4-FFF2-40B4-BE49-F238E27FC236}">
                  <a16:creationId xmlns:a16="http://schemas.microsoft.com/office/drawing/2014/main" id="{462F544B-AA9A-4C32-B0E5-6E11D6BD1418}"/>
                </a:ext>
              </a:extLst>
            </p:cNvPr>
            <p:cNvSpPr/>
            <p:nvPr/>
          </p:nvSpPr>
          <p:spPr>
            <a:xfrm>
              <a:off x="8983950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0" name="Rektangel 1019">
              <a:extLst>
                <a:ext uri="{FF2B5EF4-FFF2-40B4-BE49-F238E27FC236}">
                  <a16:creationId xmlns:a16="http://schemas.microsoft.com/office/drawing/2014/main" id="{34FF0B41-34D2-4AA8-A013-07699AE887A1}"/>
                </a:ext>
              </a:extLst>
            </p:cNvPr>
            <p:cNvSpPr/>
            <p:nvPr/>
          </p:nvSpPr>
          <p:spPr>
            <a:xfrm>
              <a:off x="803956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1" name="Rektangel 1020">
              <a:extLst>
                <a:ext uri="{FF2B5EF4-FFF2-40B4-BE49-F238E27FC236}">
                  <a16:creationId xmlns:a16="http://schemas.microsoft.com/office/drawing/2014/main" id="{903CD876-D2CB-4634-9EB0-EB335FE9A324}"/>
                </a:ext>
              </a:extLst>
            </p:cNvPr>
            <p:cNvSpPr/>
            <p:nvPr/>
          </p:nvSpPr>
          <p:spPr>
            <a:xfrm>
              <a:off x="812934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2" name="Gruppe 1021">
              <a:extLst>
                <a:ext uri="{FF2B5EF4-FFF2-40B4-BE49-F238E27FC236}">
                  <a16:creationId xmlns:a16="http://schemas.microsoft.com/office/drawing/2014/main" id="{20CCCACE-09F5-4295-8034-1CBA89CC85A1}"/>
                </a:ext>
              </a:extLst>
            </p:cNvPr>
            <p:cNvGrpSpPr/>
            <p:nvPr/>
          </p:nvGrpSpPr>
          <p:grpSpPr>
            <a:xfrm>
              <a:off x="8415138" y="4431088"/>
              <a:ext cx="1328346" cy="414964"/>
              <a:chOff x="5874427" y="4317588"/>
              <a:chExt cx="3434871" cy="246494"/>
            </a:xfrm>
          </p:grpSpPr>
          <p:sp>
            <p:nvSpPr>
              <p:cNvPr id="1105" name="Retvinklet trekant 1104">
                <a:extLst>
                  <a:ext uri="{FF2B5EF4-FFF2-40B4-BE49-F238E27FC236}">
                    <a16:creationId xmlns:a16="http://schemas.microsoft.com/office/drawing/2014/main" id="{655D5BFA-0489-403B-9E7C-2663D1463EEE}"/>
                  </a:ext>
                </a:extLst>
              </p:cNvPr>
              <p:cNvSpPr/>
              <p:nvPr/>
            </p:nvSpPr>
            <p:spPr>
              <a:xfrm>
                <a:off x="8982984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6" name="Rektangel 1105">
                <a:extLst>
                  <a:ext uri="{FF2B5EF4-FFF2-40B4-BE49-F238E27FC236}">
                    <a16:creationId xmlns:a16="http://schemas.microsoft.com/office/drawing/2014/main" id="{11DD5CA6-A414-409E-81A3-A7BE7D87A70B}"/>
                  </a:ext>
                </a:extLst>
              </p:cNvPr>
              <p:cNvSpPr/>
              <p:nvPr/>
            </p:nvSpPr>
            <p:spPr>
              <a:xfrm>
                <a:off x="6200741" y="4317588"/>
                <a:ext cx="2782244" cy="246494"/>
              </a:xfrm>
              <a:prstGeom prst="rect">
                <a:avLst/>
              </a:prstGeom>
              <a:gradFill flip="none" rotWithShape="1">
                <a:gsLst>
                  <a:gs pos="0">
                    <a:srgbClr val="635955"/>
                  </a:gs>
                  <a:gs pos="24000">
                    <a:srgbClr val="5A514E"/>
                  </a:gs>
                  <a:gs pos="53000">
                    <a:srgbClr val="635955"/>
                  </a:gs>
                  <a:gs pos="76000">
                    <a:srgbClr val="5A514E"/>
                  </a:gs>
                  <a:gs pos="100000">
                    <a:srgbClr val="63595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7" name="Retvinklet trekant 1106">
                <a:extLst>
                  <a:ext uri="{FF2B5EF4-FFF2-40B4-BE49-F238E27FC236}">
                    <a16:creationId xmlns:a16="http://schemas.microsoft.com/office/drawing/2014/main" id="{C2A836B1-94D6-4FA0-9720-592A0C7EDB3E}"/>
                  </a:ext>
                </a:extLst>
              </p:cNvPr>
              <p:cNvSpPr/>
              <p:nvPr/>
            </p:nvSpPr>
            <p:spPr>
              <a:xfrm flipH="1">
                <a:off x="5874427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3" name="Gruppe 1022">
              <a:extLst>
                <a:ext uri="{FF2B5EF4-FFF2-40B4-BE49-F238E27FC236}">
                  <a16:creationId xmlns:a16="http://schemas.microsoft.com/office/drawing/2014/main" id="{44E1D913-C30C-4860-9107-555C0EF18F01}"/>
                </a:ext>
              </a:extLst>
            </p:cNvPr>
            <p:cNvGrpSpPr/>
            <p:nvPr/>
          </p:nvGrpSpPr>
          <p:grpSpPr>
            <a:xfrm>
              <a:off x="8576952" y="4242872"/>
              <a:ext cx="126000" cy="367461"/>
              <a:chOff x="6636067" y="4242872"/>
              <a:chExt cx="126000" cy="367461"/>
            </a:xfrm>
          </p:grpSpPr>
          <p:sp>
            <p:nvSpPr>
              <p:cNvPr id="1103" name="Rektangel 1102">
                <a:extLst>
                  <a:ext uri="{FF2B5EF4-FFF2-40B4-BE49-F238E27FC236}">
                    <a16:creationId xmlns:a16="http://schemas.microsoft.com/office/drawing/2014/main" id="{143909C1-8CD4-4EC5-86F0-E48BEBCFCCFF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4" name="Rektangel 1103">
                <a:extLst>
                  <a:ext uri="{FF2B5EF4-FFF2-40B4-BE49-F238E27FC236}">
                    <a16:creationId xmlns:a16="http://schemas.microsoft.com/office/drawing/2014/main" id="{CEE2B428-0AAF-4848-82F8-8DC059EEFFE2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4" name="Gruppe 1023">
              <a:extLst>
                <a:ext uri="{FF2B5EF4-FFF2-40B4-BE49-F238E27FC236}">
                  <a16:creationId xmlns:a16="http://schemas.microsoft.com/office/drawing/2014/main" id="{1CD8910C-30CA-4EC4-A31B-B504C2577F59}"/>
                </a:ext>
              </a:extLst>
            </p:cNvPr>
            <p:cNvGrpSpPr/>
            <p:nvPr/>
          </p:nvGrpSpPr>
          <p:grpSpPr>
            <a:xfrm>
              <a:off x="8784506" y="4242872"/>
              <a:ext cx="126000" cy="367461"/>
              <a:chOff x="6636067" y="4242872"/>
              <a:chExt cx="126000" cy="367461"/>
            </a:xfrm>
          </p:grpSpPr>
          <p:sp>
            <p:nvSpPr>
              <p:cNvPr id="1101" name="Rektangel 1100">
                <a:extLst>
                  <a:ext uri="{FF2B5EF4-FFF2-40B4-BE49-F238E27FC236}">
                    <a16:creationId xmlns:a16="http://schemas.microsoft.com/office/drawing/2014/main" id="{AB350F41-061C-4E33-AD8B-6B7BA3584420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2" name="Rektangel 1101">
                <a:extLst>
                  <a:ext uri="{FF2B5EF4-FFF2-40B4-BE49-F238E27FC236}">
                    <a16:creationId xmlns:a16="http://schemas.microsoft.com/office/drawing/2014/main" id="{51072410-3ED2-4EB6-8FCB-F36CFCCE961B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5" name="Gruppe 1024">
              <a:extLst>
                <a:ext uri="{FF2B5EF4-FFF2-40B4-BE49-F238E27FC236}">
                  <a16:creationId xmlns:a16="http://schemas.microsoft.com/office/drawing/2014/main" id="{7FEA82F7-338B-4DD0-B331-8A100B5CB250}"/>
                </a:ext>
              </a:extLst>
            </p:cNvPr>
            <p:cNvGrpSpPr/>
            <p:nvPr/>
          </p:nvGrpSpPr>
          <p:grpSpPr>
            <a:xfrm>
              <a:off x="9396387" y="4242872"/>
              <a:ext cx="126000" cy="367461"/>
              <a:chOff x="6636067" y="4242872"/>
              <a:chExt cx="126000" cy="367461"/>
            </a:xfrm>
          </p:grpSpPr>
          <p:sp>
            <p:nvSpPr>
              <p:cNvPr id="1099" name="Rektangel 1098">
                <a:extLst>
                  <a:ext uri="{FF2B5EF4-FFF2-40B4-BE49-F238E27FC236}">
                    <a16:creationId xmlns:a16="http://schemas.microsoft.com/office/drawing/2014/main" id="{BB50C4CD-EA75-43CF-BA94-DC4C112A224A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0" name="Rektangel 1099">
                <a:extLst>
                  <a:ext uri="{FF2B5EF4-FFF2-40B4-BE49-F238E27FC236}">
                    <a16:creationId xmlns:a16="http://schemas.microsoft.com/office/drawing/2014/main" id="{99579228-50B5-48D3-BFD1-D606B9855F59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26" name="Ligebenet trekant 1025">
              <a:extLst>
                <a:ext uri="{FF2B5EF4-FFF2-40B4-BE49-F238E27FC236}">
                  <a16:creationId xmlns:a16="http://schemas.microsoft.com/office/drawing/2014/main" id="{C7247CC5-FBF9-43C5-B64B-F134DA2F68D2}"/>
                </a:ext>
              </a:extLst>
            </p:cNvPr>
            <p:cNvSpPr/>
            <p:nvPr/>
          </p:nvSpPr>
          <p:spPr>
            <a:xfrm>
              <a:off x="9096120" y="4704730"/>
              <a:ext cx="456895" cy="141161"/>
            </a:xfrm>
            <a:prstGeom prst="triangle">
              <a:avLst/>
            </a:prstGeom>
            <a:solidFill>
              <a:srgbClr val="63595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7" name="Gruppe 1026">
              <a:extLst>
                <a:ext uri="{FF2B5EF4-FFF2-40B4-BE49-F238E27FC236}">
                  <a16:creationId xmlns:a16="http://schemas.microsoft.com/office/drawing/2014/main" id="{C64B6920-3ED7-436A-9146-C54DF00C983B}"/>
                </a:ext>
              </a:extLst>
            </p:cNvPr>
            <p:cNvGrpSpPr/>
            <p:nvPr/>
          </p:nvGrpSpPr>
          <p:grpSpPr>
            <a:xfrm>
              <a:off x="8564003" y="4667771"/>
              <a:ext cx="176276" cy="117962"/>
              <a:chOff x="5988619" y="4669003"/>
              <a:chExt cx="176276" cy="153689"/>
            </a:xfrm>
          </p:grpSpPr>
          <p:sp>
            <p:nvSpPr>
              <p:cNvPr id="1097" name="Rektangel 1096">
                <a:extLst>
                  <a:ext uri="{FF2B5EF4-FFF2-40B4-BE49-F238E27FC236}">
                    <a16:creationId xmlns:a16="http://schemas.microsoft.com/office/drawing/2014/main" id="{E767739D-66D5-444F-81EF-03AB2915339F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8" name="Rektangel 1097">
                <a:extLst>
                  <a:ext uri="{FF2B5EF4-FFF2-40B4-BE49-F238E27FC236}">
                    <a16:creationId xmlns:a16="http://schemas.microsoft.com/office/drawing/2014/main" id="{8425397B-EF6C-42FD-82CB-6CAE28788645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8" name="Gruppe 1027">
              <a:extLst>
                <a:ext uri="{FF2B5EF4-FFF2-40B4-BE49-F238E27FC236}">
                  <a16:creationId xmlns:a16="http://schemas.microsoft.com/office/drawing/2014/main" id="{55111938-BA6E-492B-85AC-C22332F54A0B}"/>
                </a:ext>
              </a:extLst>
            </p:cNvPr>
            <p:cNvGrpSpPr/>
            <p:nvPr/>
          </p:nvGrpSpPr>
          <p:grpSpPr>
            <a:xfrm>
              <a:off x="8833372" y="4667771"/>
              <a:ext cx="176276" cy="117962"/>
              <a:chOff x="5988619" y="4669003"/>
              <a:chExt cx="176276" cy="153689"/>
            </a:xfrm>
          </p:grpSpPr>
          <p:sp>
            <p:nvSpPr>
              <p:cNvPr id="1095" name="Rektangel 1094">
                <a:extLst>
                  <a:ext uri="{FF2B5EF4-FFF2-40B4-BE49-F238E27FC236}">
                    <a16:creationId xmlns:a16="http://schemas.microsoft.com/office/drawing/2014/main" id="{B0A26381-9522-4D37-B2E2-9034812358DD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6" name="Rektangel 1095">
                <a:extLst>
                  <a:ext uri="{FF2B5EF4-FFF2-40B4-BE49-F238E27FC236}">
                    <a16:creationId xmlns:a16="http://schemas.microsoft.com/office/drawing/2014/main" id="{6A57ECDC-0CD9-4588-8469-F89222D05791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9" name="Gruppe 1028">
              <a:extLst>
                <a:ext uri="{FF2B5EF4-FFF2-40B4-BE49-F238E27FC236}">
                  <a16:creationId xmlns:a16="http://schemas.microsoft.com/office/drawing/2014/main" id="{A2140249-47AE-4C33-9850-90D4C82C5188}"/>
                </a:ext>
              </a:extLst>
            </p:cNvPr>
            <p:cNvGrpSpPr/>
            <p:nvPr/>
          </p:nvGrpSpPr>
          <p:grpSpPr>
            <a:xfrm>
              <a:off x="8561895" y="4863108"/>
              <a:ext cx="177208" cy="214134"/>
              <a:chOff x="6090483" y="4742613"/>
              <a:chExt cx="177208" cy="214134"/>
            </a:xfrm>
          </p:grpSpPr>
          <p:sp>
            <p:nvSpPr>
              <p:cNvPr id="1091" name="Rektangel: afrundede hjørner 1090">
                <a:extLst>
                  <a:ext uri="{FF2B5EF4-FFF2-40B4-BE49-F238E27FC236}">
                    <a16:creationId xmlns:a16="http://schemas.microsoft.com/office/drawing/2014/main" id="{DA18D172-839A-48A1-8358-4FABFCF953C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92" name="Gruppe 1091">
                <a:extLst>
                  <a:ext uri="{FF2B5EF4-FFF2-40B4-BE49-F238E27FC236}">
                    <a16:creationId xmlns:a16="http://schemas.microsoft.com/office/drawing/2014/main" id="{EA460C19-E11D-498C-BC24-CAD7463101A4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93" name="Rektangel 1092">
                  <a:extLst>
                    <a:ext uri="{FF2B5EF4-FFF2-40B4-BE49-F238E27FC236}">
                      <a16:creationId xmlns:a16="http://schemas.microsoft.com/office/drawing/2014/main" id="{ABAEE094-58E5-46C4-8D72-31BE8C5457C6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4" name="Rektangel 1093">
                  <a:extLst>
                    <a:ext uri="{FF2B5EF4-FFF2-40B4-BE49-F238E27FC236}">
                      <a16:creationId xmlns:a16="http://schemas.microsoft.com/office/drawing/2014/main" id="{99F3F7D8-CA17-4DCA-962E-11F096BC124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0" name="Gruppe 1029">
              <a:extLst>
                <a:ext uri="{FF2B5EF4-FFF2-40B4-BE49-F238E27FC236}">
                  <a16:creationId xmlns:a16="http://schemas.microsoft.com/office/drawing/2014/main" id="{6DD7BB86-DF92-4DEA-A294-CA87BA1F2716}"/>
                </a:ext>
              </a:extLst>
            </p:cNvPr>
            <p:cNvGrpSpPr/>
            <p:nvPr/>
          </p:nvGrpSpPr>
          <p:grpSpPr>
            <a:xfrm>
              <a:off x="8828583" y="4863108"/>
              <a:ext cx="177208" cy="214134"/>
              <a:chOff x="6090483" y="4742613"/>
              <a:chExt cx="177208" cy="214134"/>
            </a:xfrm>
          </p:grpSpPr>
          <p:sp>
            <p:nvSpPr>
              <p:cNvPr id="1087" name="Rektangel: afrundede hjørner 1086">
                <a:extLst>
                  <a:ext uri="{FF2B5EF4-FFF2-40B4-BE49-F238E27FC236}">
                    <a16:creationId xmlns:a16="http://schemas.microsoft.com/office/drawing/2014/main" id="{FA7E0CA5-9CA1-45E4-A7A6-961191AF29CB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8" name="Gruppe 1087">
                <a:extLst>
                  <a:ext uri="{FF2B5EF4-FFF2-40B4-BE49-F238E27FC236}">
                    <a16:creationId xmlns:a16="http://schemas.microsoft.com/office/drawing/2014/main" id="{A310D221-B23C-49F2-8F08-95BD4491652D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9" name="Rektangel 1088">
                  <a:extLst>
                    <a:ext uri="{FF2B5EF4-FFF2-40B4-BE49-F238E27FC236}">
                      <a16:creationId xmlns:a16="http://schemas.microsoft.com/office/drawing/2014/main" id="{73EC5A37-438F-48CB-80AB-0C4D6580C202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0" name="Rektangel 1089">
                  <a:extLst>
                    <a:ext uri="{FF2B5EF4-FFF2-40B4-BE49-F238E27FC236}">
                      <a16:creationId xmlns:a16="http://schemas.microsoft.com/office/drawing/2014/main" id="{29A09A8B-8283-4BEF-B72C-1ABD9BC99C6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1" name="Gruppe 1030">
              <a:extLst>
                <a:ext uri="{FF2B5EF4-FFF2-40B4-BE49-F238E27FC236}">
                  <a16:creationId xmlns:a16="http://schemas.microsoft.com/office/drawing/2014/main" id="{AA520107-DD6B-4D50-9AE0-F3A9715990B8}"/>
                </a:ext>
              </a:extLst>
            </p:cNvPr>
            <p:cNvGrpSpPr/>
            <p:nvPr/>
          </p:nvGrpSpPr>
          <p:grpSpPr>
            <a:xfrm>
              <a:off x="9235963" y="4941687"/>
              <a:ext cx="177208" cy="214134"/>
              <a:chOff x="6090483" y="4742613"/>
              <a:chExt cx="177208" cy="214134"/>
            </a:xfrm>
          </p:grpSpPr>
          <p:sp>
            <p:nvSpPr>
              <p:cNvPr id="1083" name="Rektangel: afrundede hjørner 1082">
                <a:extLst>
                  <a:ext uri="{FF2B5EF4-FFF2-40B4-BE49-F238E27FC236}">
                    <a16:creationId xmlns:a16="http://schemas.microsoft.com/office/drawing/2014/main" id="{B910BB79-7F85-4D31-9D8E-AEEE125D947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4" name="Gruppe 1083">
                <a:extLst>
                  <a:ext uri="{FF2B5EF4-FFF2-40B4-BE49-F238E27FC236}">
                    <a16:creationId xmlns:a16="http://schemas.microsoft.com/office/drawing/2014/main" id="{AB5F92C9-EC5F-4C27-B51A-BA55F50F92EE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5" name="Rektangel 1084">
                  <a:extLst>
                    <a:ext uri="{FF2B5EF4-FFF2-40B4-BE49-F238E27FC236}">
                      <a16:creationId xmlns:a16="http://schemas.microsoft.com/office/drawing/2014/main" id="{1D1D57FD-E5C0-4382-98C5-D6C2C44CBFFA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6" name="Rektangel 1085">
                  <a:extLst>
                    <a:ext uri="{FF2B5EF4-FFF2-40B4-BE49-F238E27FC236}">
                      <a16:creationId xmlns:a16="http://schemas.microsoft.com/office/drawing/2014/main" id="{66A5FBFA-FC58-4222-B1E7-A89F59C71DCB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1032" name="Ligebenet trekant 1031">
              <a:extLst>
                <a:ext uri="{FF2B5EF4-FFF2-40B4-BE49-F238E27FC236}">
                  <a16:creationId xmlns:a16="http://schemas.microsoft.com/office/drawing/2014/main" id="{E1F5204A-55F2-4092-B3CC-ED0A81E3092A}"/>
                </a:ext>
              </a:extLst>
            </p:cNvPr>
            <p:cNvSpPr/>
            <p:nvPr/>
          </p:nvSpPr>
          <p:spPr>
            <a:xfrm>
              <a:off x="7845719" y="5036090"/>
              <a:ext cx="1328346" cy="124066"/>
            </a:xfrm>
            <a:prstGeom prst="triangle">
              <a:avLst>
                <a:gd name="adj" fmla="val 75097"/>
              </a:avLst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3" name="Gruppe 1032">
              <a:extLst>
                <a:ext uri="{FF2B5EF4-FFF2-40B4-BE49-F238E27FC236}">
                  <a16:creationId xmlns:a16="http://schemas.microsoft.com/office/drawing/2014/main" id="{66FCBC2F-12B2-4C5C-B739-CF7A3F39F73A}"/>
                </a:ext>
              </a:extLst>
            </p:cNvPr>
            <p:cNvGrpSpPr/>
            <p:nvPr/>
          </p:nvGrpSpPr>
          <p:grpSpPr>
            <a:xfrm>
              <a:off x="9235963" y="5188350"/>
              <a:ext cx="178657" cy="178315"/>
              <a:chOff x="7898541" y="5235970"/>
              <a:chExt cx="178657" cy="178315"/>
            </a:xfrm>
          </p:grpSpPr>
          <p:sp>
            <p:nvSpPr>
              <p:cNvPr id="1079" name="Rektangel 1078">
                <a:extLst>
                  <a:ext uri="{FF2B5EF4-FFF2-40B4-BE49-F238E27FC236}">
                    <a16:creationId xmlns:a16="http://schemas.microsoft.com/office/drawing/2014/main" id="{D6817D16-3039-4A1D-BE4F-7FE5998B17CB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0" name="Rektangel 1079">
                <a:extLst>
                  <a:ext uri="{FF2B5EF4-FFF2-40B4-BE49-F238E27FC236}">
                    <a16:creationId xmlns:a16="http://schemas.microsoft.com/office/drawing/2014/main" id="{17BF887A-CA62-49F5-AC89-93207B38471E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1" name="Rektangel 1080">
                <a:extLst>
                  <a:ext uri="{FF2B5EF4-FFF2-40B4-BE49-F238E27FC236}">
                    <a16:creationId xmlns:a16="http://schemas.microsoft.com/office/drawing/2014/main" id="{C92859E1-6D7D-41D4-85C2-6AED4F67E8DE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2" name="Rektangel 1081">
                <a:extLst>
                  <a:ext uri="{FF2B5EF4-FFF2-40B4-BE49-F238E27FC236}">
                    <a16:creationId xmlns:a16="http://schemas.microsoft.com/office/drawing/2014/main" id="{354D627E-FCE1-4231-B9AC-FD8721B7AF76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34" name="Gruppe 1033">
              <a:extLst>
                <a:ext uri="{FF2B5EF4-FFF2-40B4-BE49-F238E27FC236}">
                  <a16:creationId xmlns:a16="http://schemas.microsoft.com/office/drawing/2014/main" id="{F1998398-7ACD-4E6B-87C3-A3E97B43219E}"/>
                </a:ext>
              </a:extLst>
            </p:cNvPr>
            <p:cNvGrpSpPr/>
            <p:nvPr/>
          </p:nvGrpSpPr>
          <p:grpSpPr>
            <a:xfrm>
              <a:off x="9235963" y="5426272"/>
              <a:ext cx="177208" cy="214134"/>
              <a:chOff x="6090483" y="4742613"/>
              <a:chExt cx="177208" cy="214134"/>
            </a:xfrm>
          </p:grpSpPr>
          <p:sp>
            <p:nvSpPr>
              <p:cNvPr id="1075" name="Rektangel: afrundede hjørner 1074">
                <a:extLst>
                  <a:ext uri="{FF2B5EF4-FFF2-40B4-BE49-F238E27FC236}">
                    <a16:creationId xmlns:a16="http://schemas.microsoft.com/office/drawing/2014/main" id="{56B1A27E-4D50-48C0-8CBE-3EC8C13E1BA3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76" name="Gruppe 1075">
                <a:extLst>
                  <a:ext uri="{FF2B5EF4-FFF2-40B4-BE49-F238E27FC236}">
                    <a16:creationId xmlns:a16="http://schemas.microsoft.com/office/drawing/2014/main" id="{0EB5EFAD-439D-41AF-A993-E3CB6B584BCA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77" name="Rektangel 1076">
                  <a:extLst>
                    <a:ext uri="{FF2B5EF4-FFF2-40B4-BE49-F238E27FC236}">
                      <a16:creationId xmlns:a16="http://schemas.microsoft.com/office/drawing/2014/main" id="{3E10C4F2-D556-4BDA-AA07-8CB82CF834CB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8" name="Rektangel 1077">
                  <a:extLst>
                    <a:ext uri="{FF2B5EF4-FFF2-40B4-BE49-F238E27FC236}">
                      <a16:creationId xmlns:a16="http://schemas.microsoft.com/office/drawing/2014/main" id="{74BD772C-4CEC-478D-8D7F-DFF4379EE4E3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5" name="Gruppe 1034">
              <a:extLst>
                <a:ext uri="{FF2B5EF4-FFF2-40B4-BE49-F238E27FC236}">
                  <a16:creationId xmlns:a16="http://schemas.microsoft.com/office/drawing/2014/main" id="{354B90BA-6451-41BC-AD84-9AB557117799}"/>
                </a:ext>
              </a:extLst>
            </p:cNvPr>
            <p:cNvGrpSpPr/>
            <p:nvPr/>
          </p:nvGrpSpPr>
          <p:grpSpPr>
            <a:xfrm>
              <a:off x="9235963" y="5672935"/>
              <a:ext cx="178657" cy="178315"/>
              <a:chOff x="7898541" y="5235970"/>
              <a:chExt cx="178657" cy="178315"/>
            </a:xfrm>
          </p:grpSpPr>
          <p:sp>
            <p:nvSpPr>
              <p:cNvPr id="1071" name="Rektangel 1070">
                <a:extLst>
                  <a:ext uri="{FF2B5EF4-FFF2-40B4-BE49-F238E27FC236}">
                    <a16:creationId xmlns:a16="http://schemas.microsoft.com/office/drawing/2014/main" id="{BE87C587-60EF-4EEE-B0B5-6CA7C553A7EA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2" name="Rektangel 1071">
                <a:extLst>
                  <a:ext uri="{FF2B5EF4-FFF2-40B4-BE49-F238E27FC236}">
                    <a16:creationId xmlns:a16="http://schemas.microsoft.com/office/drawing/2014/main" id="{10FA4D6C-715D-4C86-9CF5-DA6752D64389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3" name="Rektangel 1072">
                <a:extLst>
                  <a:ext uri="{FF2B5EF4-FFF2-40B4-BE49-F238E27FC236}">
                    <a16:creationId xmlns:a16="http://schemas.microsoft.com/office/drawing/2014/main" id="{1FF414D0-21FB-4068-8A25-68F2D6DDF4E7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4" name="Rektangel 1073">
                <a:extLst>
                  <a:ext uri="{FF2B5EF4-FFF2-40B4-BE49-F238E27FC236}">
                    <a16:creationId xmlns:a16="http://schemas.microsoft.com/office/drawing/2014/main" id="{8445B31E-A7C6-420A-B50C-D97A3F98241A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36" name="Ellipse 1035">
              <a:extLst>
                <a:ext uri="{FF2B5EF4-FFF2-40B4-BE49-F238E27FC236}">
                  <a16:creationId xmlns:a16="http://schemas.microsoft.com/office/drawing/2014/main" id="{AA2EA3DF-4586-4F4C-9449-A6C334D63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0124" y="4877837"/>
              <a:ext cx="49878" cy="48412"/>
            </a:xfrm>
            <a:prstGeom prst="ellipse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7" name="Rektangel 1036">
              <a:extLst>
                <a:ext uri="{FF2B5EF4-FFF2-40B4-BE49-F238E27FC236}">
                  <a16:creationId xmlns:a16="http://schemas.microsoft.com/office/drawing/2014/main" id="{0F8AFCAF-FE49-4446-93AE-B811A021A25B}"/>
                </a:ext>
              </a:extLst>
            </p:cNvPr>
            <p:cNvSpPr/>
            <p:nvPr/>
          </p:nvSpPr>
          <p:spPr>
            <a:xfrm>
              <a:off x="8028870" y="4929255"/>
              <a:ext cx="266039" cy="115403"/>
            </a:xfrm>
            <a:prstGeom prst="rect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9" name="Gruppe 1038">
              <a:extLst>
                <a:ext uri="{FF2B5EF4-FFF2-40B4-BE49-F238E27FC236}">
                  <a16:creationId xmlns:a16="http://schemas.microsoft.com/office/drawing/2014/main" id="{083BF2CB-75CC-4C27-8D05-F2EC476F77AC}"/>
                </a:ext>
              </a:extLst>
            </p:cNvPr>
            <p:cNvGrpSpPr/>
            <p:nvPr/>
          </p:nvGrpSpPr>
          <p:grpSpPr>
            <a:xfrm>
              <a:off x="4336369" y="5752213"/>
              <a:ext cx="878560" cy="312995"/>
              <a:chOff x="5660360" y="4743450"/>
              <a:chExt cx="1340515" cy="530510"/>
            </a:xfrm>
          </p:grpSpPr>
          <p:sp>
            <p:nvSpPr>
              <p:cNvPr id="1054" name="Rektangel: afrundede hjørner 1053">
                <a:extLst>
                  <a:ext uri="{FF2B5EF4-FFF2-40B4-BE49-F238E27FC236}">
                    <a16:creationId xmlns:a16="http://schemas.microsoft.com/office/drawing/2014/main" id="{175DA2C9-7778-4C9F-9717-0EE4056223F8}"/>
                  </a:ext>
                </a:extLst>
              </p:cNvPr>
              <p:cNvSpPr/>
              <p:nvPr/>
            </p:nvSpPr>
            <p:spPr>
              <a:xfrm>
                <a:off x="5660360" y="4743450"/>
                <a:ext cx="1340514" cy="357744"/>
              </a:xfrm>
              <a:prstGeom prst="round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5" name="Rektangel 1054">
                <a:extLst>
                  <a:ext uri="{FF2B5EF4-FFF2-40B4-BE49-F238E27FC236}">
                    <a16:creationId xmlns:a16="http://schemas.microsoft.com/office/drawing/2014/main" id="{AC754DCB-2465-4DE5-95C7-39F79D13AA62}"/>
                  </a:ext>
                </a:extLst>
              </p:cNvPr>
              <p:cNvSpPr/>
              <p:nvPr/>
            </p:nvSpPr>
            <p:spPr>
              <a:xfrm>
                <a:off x="5660360" y="4924904"/>
                <a:ext cx="1340515" cy="258684"/>
              </a:xfrm>
              <a:prstGeom prst="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1DDCFF0D-B4BB-45DE-B909-FF4F141FE766}"/>
                  </a:ext>
                </a:extLst>
              </p:cNvPr>
              <p:cNvSpPr/>
              <p:nvPr/>
            </p:nvSpPr>
            <p:spPr>
              <a:xfrm>
                <a:off x="5778677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22CD8BD6-5477-4D12-854E-C535FF690BCE}"/>
                  </a:ext>
                </a:extLst>
              </p:cNvPr>
              <p:cNvSpPr/>
              <p:nvPr/>
            </p:nvSpPr>
            <p:spPr>
              <a:xfrm>
                <a:off x="6730875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8" name="Rektangel 1057">
                <a:extLst>
                  <a:ext uri="{FF2B5EF4-FFF2-40B4-BE49-F238E27FC236}">
                    <a16:creationId xmlns:a16="http://schemas.microsoft.com/office/drawing/2014/main" id="{876E0F1C-8C91-422C-A940-CB057EB61A5B}"/>
                  </a:ext>
                </a:extLst>
              </p:cNvPr>
              <p:cNvSpPr/>
              <p:nvPr/>
            </p:nvSpPr>
            <p:spPr>
              <a:xfrm>
                <a:off x="67308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9" name="Rektangel 1058">
                <a:extLst>
                  <a:ext uri="{FF2B5EF4-FFF2-40B4-BE49-F238E27FC236}">
                    <a16:creationId xmlns:a16="http://schemas.microsoft.com/office/drawing/2014/main" id="{3F27A3F7-9848-4A7E-915B-0830D2C77502}"/>
                  </a:ext>
                </a:extLst>
              </p:cNvPr>
              <p:cNvSpPr/>
              <p:nvPr/>
            </p:nvSpPr>
            <p:spPr>
              <a:xfrm>
                <a:off x="65022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0" name="Rektangel 1059">
                <a:extLst>
                  <a:ext uri="{FF2B5EF4-FFF2-40B4-BE49-F238E27FC236}">
                    <a16:creationId xmlns:a16="http://schemas.microsoft.com/office/drawing/2014/main" id="{3D3B9A92-52DB-4740-ADEA-28BFF74A625F}"/>
                  </a:ext>
                </a:extLst>
              </p:cNvPr>
              <p:cNvSpPr/>
              <p:nvPr/>
            </p:nvSpPr>
            <p:spPr>
              <a:xfrm>
                <a:off x="5666584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1" name="Rektangel 1060">
                <a:extLst>
                  <a:ext uri="{FF2B5EF4-FFF2-40B4-BE49-F238E27FC236}">
                    <a16:creationId xmlns:a16="http://schemas.microsoft.com/office/drawing/2014/main" id="{4F529E35-F976-46C7-95CE-A2E14DFF7619}"/>
                  </a:ext>
                </a:extLst>
              </p:cNvPr>
              <p:cNvSpPr/>
              <p:nvPr/>
            </p:nvSpPr>
            <p:spPr>
              <a:xfrm>
                <a:off x="6003676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2" name="Rektangel 1061">
                <a:extLst>
                  <a:ext uri="{FF2B5EF4-FFF2-40B4-BE49-F238E27FC236}">
                    <a16:creationId xmlns:a16="http://schemas.microsoft.com/office/drawing/2014/main" id="{335BA6D6-0441-4917-BB99-C8847DC5BFDD}"/>
                  </a:ext>
                </a:extLst>
              </p:cNvPr>
              <p:cNvSpPr/>
              <p:nvPr/>
            </p:nvSpPr>
            <p:spPr>
              <a:xfrm>
                <a:off x="6192058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0" name="Gruppe 1039">
              <a:extLst>
                <a:ext uri="{FF2B5EF4-FFF2-40B4-BE49-F238E27FC236}">
                  <a16:creationId xmlns:a16="http://schemas.microsoft.com/office/drawing/2014/main" id="{02774EEC-1894-42C6-B025-04C548AEDA85}"/>
                </a:ext>
              </a:extLst>
            </p:cNvPr>
            <p:cNvGrpSpPr/>
            <p:nvPr/>
          </p:nvGrpSpPr>
          <p:grpSpPr>
            <a:xfrm>
              <a:off x="2369408" y="5341910"/>
              <a:ext cx="916095" cy="739090"/>
              <a:chOff x="3423170" y="5235767"/>
              <a:chExt cx="916095" cy="739090"/>
            </a:xfrm>
          </p:grpSpPr>
          <p:sp>
            <p:nvSpPr>
              <p:cNvPr id="1048" name="Rektangel 1047">
                <a:extLst>
                  <a:ext uri="{FF2B5EF4-FFF2-40B4-BE49-F238E27FC236}">
                    <a16:creationId xmlns:a16="http://schemas.microsoft.com/office/drawing/2014/main" id="{23A22E09-C645-4E18-AF8D-62FF4BCB7FC3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8C79606B-2A0D-44C1-9EE5-0CCFFB634D0A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AEB2D2FD-0061-4697-BA5C-44D84019377D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60D899D4-CD4C-4E87-A470-E35C3D85A89A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0CFBBE6E-76EA-4715-8CC6-A0F600A81BBF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35C6225B-35D7-409D-878F-9C7DFA9FF5CE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1" name="Gruppe 1040">
              <a:extLst>
                <a:ext uri="{FF2B5EF4-FFF2-40B4-BE49-F238E27FC236}">
                  <a16:creationId xmlns:a16="http://schemas.microsoft.com/office/drawing/2014/main" id="{CA410734-102A-463F-9F6F-AF66060D2891}"/>
                </a:ext>
              </a:extLst>
            </p:cNvPr>
            <p:cNvGrpSpPr/>
            <p:nvPr/>
          </p:nvGrpSpPr>
          <p:grpSpPr>
            <a:xfrm>
              <a:off x="7249387" y="5250602"/>
              <a:ext cx="916095" cy="739090"/>
              <a:chOff x="3423170" y="5235767"/>
              <a:chExt cx="916095" cy="739090"/>
            </a:xfrm>
          </p:grpSpPr>
          <p:sp>
            <p:nvSpPr>
              <p:cNvPr id="1042" name="Rektangel 1041">
                <a:extLst>
                  <a:ext uri="{FF2B5EF4-FFF2-40B4-BE49-F238E27FC236}">
                    <a16:creationId xmlns:a16="http://schemas.microsoft.com/office/drawing/2014/main" id="{07D3D8AA-358A-439D-872F-4E7CBFEF101E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BB0D9AF3-0565-402D-AE77-10EF1ACD000D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F7A455CB-60C9-4CE4-A68F-CCB32C457863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CD92B167-A3E9-445B-91D0-48B7821154A9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7B7C16E5-424F-4719-B001-72E504B70711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936F6B0E-9449-40F2-987C-4620852FAE76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BCA60C5-A0DA-45E6-92AA-594E86D9D53B}"/>
              </a:ext>
            </a:extLst>
          </p:cNvPr>
          <p:cNvGrpSpPr/>
          <p:nvPr userDrawn="1"/>
        </p:nvGrpSpPr>
        <p:grpSpPr>
          <a:xfrm>
            <a:off x="10802625" y="5150324"/>
            <a:ext cx="658076" cy="644507"/>
            <a:chOff x="10762407" y="5102768"/>
            <a:chExt cx="703057" cy="663486"/>
          </a:xfrm>
        </p:grpSpPr>
        <p:sp>
          <p:nvSpPr>
            <p:cNvPr id="1553" name="Rektangel 1552">
              <a:extLst>
                <a:ext uri="{FF2B5EF4-FFF2-40B4-BE49-F238E27FC236}">
                  <a16:creationId xmlns:a16="http://schemas.microsoft.com/office/drawing/2014/main" id="{B1504988-E200-4B4C-B33B-06AC7024D017}"/>
                </a:ext>
              </a:extLst>
            </p:cNvPr>
            <p:cNvSpPr/>
            <p:nvPr userDrawn="1"/>
          </p:nvSpPr>
          <p:spPr>
            <a:xfrm flipH="1">
              <a:off x="11044233" y="5595856"/>
              <a:ext cx="99539" cy="170398"/>
            </a:xfrm>
            <a:prstGeom prst="rect">
              <a:avLst/>
            </a:prstGeom>
            <a:solidFill>
              <a:srgbClr val="604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4" name="Ellipse 1553">
              <a:extLst>
                <a:ext uri="{FF2B5EF4-FFF2-40B4-BE49-F238E27FC236}">
                  <a16:creationId xmlns:a16="http://schemas.microsoft.com/office/drawing/2014/main" id="{A0702E9F-05C6-48F0-8DFD-8E3F1339A689}"/>
                </a:ext>
              </a:extLst>
            </p:cNvPr>
            <p:cNvSpPr/>
            <p:nvPr userDrawn="1"/>
          </p:nvSpPr>
          <p:spPr>
            <a:xfrm flipH="1">
              <a:off x="11081766" y="5326451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5" name="Ellipse 1554">
              <a:extLst>
                <a:ext uri="{FF2B5EF4-FFF2-40B4-BE49-F238E27FC236}">
                  <a16:creationId xmlns:a16="http://schemas.microsoft.com/office/drawing/2014/main" id="{BF72FC00-5A78-4EA1-8B66-555C990D75C2}"/>
                </a:ext>
              </a:extLst>
            </p:cNvPr>
            <p:cNvSpPr/>
            <p:nvPr userDrawn="1"/>
          </p:nvSpPr>
          <p:spPr>
            <a:xfrm flipH="1">
              <a:off x="10861634" y="5102768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6" name="Ellipse 1555">
              <a:extLst>
                <a:ext uri="{FF2B5EF4-FFF2-40B4-BE49-F238E27FC236}">
                  <a16:creationId xmlns:a16="http://schemas.microsoft.com/office/drawing/2014/main" id="{22F16B8F-A1E0-41DD-B906-CF729ACBBDCF}"/>
                </a:ext>
              </a:extLst>
            </p:cNvPr>
            <p:cNvSpPr/>
            <p:nvPr userDrawn="1"/>
          </p:nvSpPr>
          <p:spPr>
            <a:xfrm flipH="1">
              <a:off x="10924515" y="5136031"/>
              <a:ext cx="490904" cy="280717"/>
            </a:xfrm>
            <a:prstGeom prst="ellipse">
              <a:avLst/>
            </a:prstGeom>
            <a:solidFill>
              <a:srgbClr val="376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7" name="Ellipse 1556">
              <a:extLst>
                <a:ext uri="{FF2B5EF4-FFF2-40B4-BE49-F238E27FC236}">
                  <a16:creationId xmlns:a16="http://schemas.microsoft.com/office/drawing/2014/main" id="{D2AE1328-AB0B-4901-8132-3600E57D6EC5}"/>
                </a:ext>
              </a:extLst>
            </p:cNvPr>
            <p:cNvSpPr/>
            <p:nvPr userDrawn="1"/>
          </p:nvSpPr>
          <p:spPr>
            <a:xfrm flipH="1">
              <a:off x="10962046" y="5276085"/>
              <a:ext cx="383698" cy="350116"/>
            </a:xfrm>
            <a:prstGeom prst="ellipse">
              <a:avLst/>
            </a:prstGeom>
            <a:solidFill>
              <a:srgbClr val="2E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8" name="Ellipse 1557">
              <a:extLst>
                <a:ext uri="{FF2B5EF4-FFF2-40B4-BE49-F238E27FC236}">
                  <a16:creationId xmlns:a16="http://schemas.microsoft.com/office/drawing/2014/main" id="{4CA26B34-D5F7-42DA-94F9-987FD19AFE90}"/>
                </a:ext>
              </a:extLst>
            </p:cNvPr>
            <p:cNvSpPr/>
            <p:nvPr userDrawn="1"/>
          </p:nvSpPr>
          <p:spPr>
            <a:xfrm flipH="1">
              <a:off x="10762407" y="5293027"/>
              <a:ext cx="355641" cy="280717"/>
            </a:xfrm>
            <a:prstGeom prst="ellipse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6181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1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687650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2317062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986" name="Gruppe 985">
            <a:extLst>
              <a:ext uri="{FF2B5EF4-FFF2-40B4-BE49-F238E27FC236}">
                <a16:creationId xmlns:a16="http://schemas.microsoft.com/office/drawing/2014/main" id="{29DF4ADD-E9D0-4640-85BD-29A6072E99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9654" y="3766675"/>
            <a:ext cx="5469784" cy="2055245"/>
            <a:chOff x="1555638" y="3004456"/>
            <a:chExt cx="8187846" cy="3076544"/>
          </a:xfrm>
        </p:grpSpPr>
        <p:grpSp>
          <p:nvGrpSpPr>
            <p:cNvPr id="987" name="Gruppe 986">
              <a:extLst>
                <a:ext uri="{FF2B5EF4-FFF2-40B4-BE49-F238E27FC236}">
                  <a16:creationId xmlns:a16="http://schemas.microsoft.com/office/drawing/2014/main" id="{FC26A337-80EB-406B-A10C-9ECBD8932312}"/>
                </a:ext>
              </a:extLst>
            </p:cNvPr>
            <p:cNvGrpSpPr/>
            <p:nvPr/>
          </p:nvGrpSpPr>
          <p:grpSpPr>
            <a:xfrm flipH="1">
              <a:off x="3642164" y="4610371"/>
              <a:ext cx="710658" cy="850217"/>
              <a:chOff x="1610213" y="4933721"/>
              <a:chExt cx="1169253" cy="1099213"/>
            </a:xfrm>
          </p:grpSpPr>
          <p:grpSp>
            <p:nvGrpSpPr>
              <p:cNvPr id="1545" name="Gruppe 1544">
                <a:extLst>
                  <a:ext uri="{FF2B5EF4-FFF2-40B4-BE49-F238E27FC236}">
                    <a16:creationId xmlns:a16="http://schemas.microsoft.com/office/drawing/2014/main" id="{A2E3FC3D-482B-4559-8C44-66A0320B4DBB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51" name="Rektangel 1550">
                  <a:extLst>
                    <a:ext uri="{FF2B5EF4-FFF2-40B4-BE49-F238E27FC236}">
                      <a16:creationId xmlns:a16="http://schemas.microsoft.com/office/drawing/2014/main" id="{C93B264C-3AF0-4E42-9C27-2F0EE2764C8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2" name="Rektangel: afrundede hjørner 1551">
                  <a:extLst>
                    <a:ext uri="{FF2B5EF4-FFF2-40B4-BE49-F238E27FC236}">
                      <a16:creationId xmlns:a16="http://schemas.microsoft.com/office/drawing/2014/main" id="{CD3C570A-3AC9-40EF-8955-8A06FD013EC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F22EF257-D7CC-47C8-A9EA-842BC63CAAB5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7A3D925C-C238-4F92-AE59-DA95D071BC6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E105A605-DF02-4F05-B1A0-CD288856BA2B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057FE4E1-4BD4-4CD5-8FFF-C65D8C901884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48FB07C0-46FD-4BC5-B50F-D188DDEC28AF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8" name="Gruppe 987">
              <a:extLst>
                <a:ext uri="{FF2B5EF4-FFF2-40B4-BE49-F238E27FC236}">
                  <a16:creationId xmlns:a16="http://schemas.microsoft.com/office/drawing/2014/main" id="{19FD6E1E-4FFE-4BC6-A492-16A61BBA1A9D}"/>
                </a:ext>
              </a:extLst>
            </p:cNvPr>
            <p:cNvGrpSpPr/>
            <p:nvPr/>
          </p:nvGrpSpPr>
          <p:grpSpPr>
            <a:xfrm flipH="1">
              <a:off x="1555638" y="4882352"/>
              <a:ext cx="1169253" cy="1099213"/>
              <a:chOff x="1610213" y="4933721"/>
              <a:chExt cx="1169253" cy="1099213"/>
            </a:xfrm>
          </p:grpSpPr>
          <p:grpSp>
            <p:nvGrpSpPr>
              <p:cNvPr id="1537" name="Gruppe 1536">
                <a:extLst>
                  <a:ext uri="{FF2B5EF4-FFF2-40B4-BE49-F238E27FC236}">
                    <a16:creationId xmlns:a16="http://schemas.microsoft.com/office/drawing/2014/main" id="{A97C3891-16CC-4713-ACAB-983E47B54F60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43" name="Rektangel 1542">
                  <a:extLst>
                    <a:ext uri="{FF2B5EF4-FFF2-40B4-BE49-F238E27FC236}">
                      <a16:creationId xmlns:a16="http://schemas.microsoft.com/office/drawing/2014/main" id="{C2593D32-1577-433D-8661-42D407B39CC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44" name="Rektangel: afrundede hjørner 1543">
                  <a:extLst>
                    <a:ext uri="{FF2B5EF4-FFF2-40B4-BE49-F238E27FC236}">
                      <a16:creationId xmlns:a16="http://schemas.microsoft.com/office/drawing/2014/main" id="{DF7D0025-5E1C-4DB3-83BB-C575CE34DBD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516620D-625D-4696-962E-A5F83F71EB0C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7C561D4D-28BA-482D-8E3C-C71EDE416BB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135D7A2F-1AB1-48F3-BF80-A91F0C514101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51F29FB4-1D01-4BF1-B968-12210E7621B2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A1562239-857E-4FC2-BFC0-11479A76CAB4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9" name="Gruppe 988">
              <a:extLst>
                <a:ext uri="{FF2B5EF4-FFF2-40B4-BE49-F238E27FC236}">
                  <a16:creationId xmlns:a16="http://schemas.microsoft.com/office/drawing/2014/main" id="{BB73338B-C398-4580-B5AA-C90DC436F3CC}"/>
                </a:ext>
              </a:extLst>
            </p:cNvPr>
            <p:cNvGrpSpPr/>
            <p:nvPr/>
          </p:nvGrpSpPr>
          <p:grpSpPr>
            <a:xfrm>
              <a:off x="2199991" y="4956747"/>
              <a:ext cx="2185717" cy="1019561"/>
              <a:chOff x="1301751" y="4539266"/>
              <a:chExt cx="2540922" cy="1160633"/>
            </a:xfrm>
          </p:grpSpPr>
          <p:sp>
            <p:nvSpPr>
              <p:cNvPr id="1481" name="Rektangel 1480">
                <a:extLst>
                  <a:ext uri="{FF2B5EF4-FFF2-40B4-BE49-F238E27FC236}">
                    <a16:creationId xmlns:a16="http://schemas.microsoft.com/office/drawing/2014/main" id="{003EDE3B-BBAE-49CA-A63D-81DAC76C590C}"/>
                  </a:ext>
                </a:extLst>
              </p:cNvPr>
              <p:cNvSpPr/>
              <p:nvPr/>
            </p:nvSpPr>
            <p:spPr>
              <a:xfrm>
                <a:off x="2616201" y="483785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82" name="Gruppe 1481">
                <a:extLst>
                  <a:ext uri="{FF2B5EF4-FFF2-40B4-BE49-F238E27FC236}">
                    <a16:creationId xmlns:a16="http://schemas.microsoft.com/office/drawing/2014/main" id="{CE03396B-C23E-4796-BE2F-9588CD01F1D4}"/>
                  </a:ext>
                </a:extLst>
              </p:cNvPr>
              <p:cNvGrpSpPr/>
              <p:nvPr/>
            </p:nvGrpSpPr>
            <p:grpSpPr>
              <a:xfrm>
                <a:off x="3068357" y="5058181"/>
                <a:ext cx="45719" cy="171705"/>
                <a:chOff x="4852454" y="2916519"/>
                <a:chExt cx="278597" cy="366599"/>
              </a:xfrm>
            </p:grpSpPr>
            <p:sp>
              <p:nvSpPr>
                <p:cNvPr id="1535" name="Rektangel 1534">
                  <a:extLst>
                    <a:ext uri="{FF2B5EF4-FFF2-40B4-BE49-F238E27FC236}">
                      <a16:creationId xmlns:a16="http://schemas.microsoft.com/office/drawing/2014/main" id="{4D716B56-A185-4D2B-B8C0-996030ECEE20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6" name="Rektangel: afrundede hjørner 1535">
                  <a:extLst>
                    <a:ext uri="{FF2B5EF4-FFF2-40B4-BE49-F238E27FC236}">
                      <a16:creationId xmlns:a16="http://schemas.microsoft.com/office/drawing/2014/main" id="{52C2AEE8-3E06-4BD7-B0C7-A5DB5A2AE73C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83" name="Rektangel 1482">
                <a:extLst>
                  <a:ext uri="{FF2B5EF4-FFF2-40B4-BE49-F238E27FC236}">
                    <a16:creationId xmlns:a16="http://schemas.microsoft.com/office/drawing/2014/main" id="{795076BB-7A65-45B0-8BBD-CA6C70627D8F}"/>
                  </a:ext>
                </a:extLst>
              </p:cNvPr>
              <p:cNvSpPr/>
              <p:nvPr/>
            </p:nvSpPr>
            <p:spPr>
              <a:xfrm>
                <a:off x="2616201" y="5146908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C8F19F26-3903-4666-9338-E21235E3C22F}"/>
                  </a:ext>
                </a:extLst>
              </p:cNvPr>
              <p:cNvSpPr/>
              <p:nvPr/>
            </p:nvSpPr>
            <p:spPr>
              <a:xfrm>
                <a:off x="3036544" y="5466105"/>
                <a:ext cx="80273" cy="7538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FCC090FE-456D-46CF-8F54-A4D17D1F19DA}"/>
                  </a:ext>
                </a:extLst>
              </p:cNvPr>
              <p:cNvSpPr/>
              <p:nvPr/>
            </p:nvSpPr>
            <p:spPr>
              <a:xfrm>
                <a:off x="2993094" y="5393088"/>
                <a:ext cx="149555" cy="9679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6" name="Rektangel 1485">
                <a:extLst>
                  <a:ext uri="{FF2B5EF4-FFF2-40B4-BE49-F238E27FC236}">
                    <a16:creationId xmlns:a16="http://schemas.microsoft.com/office/drawing/2014/main" id="{6DA1DAD9-2A07-4924-AC6D-150C0D483F26}"/>
                  </a:ext>
                </a:extLst>
              </p:cNvPr>
              <p:cNvSpPr/>
              <p:nvPr/>
            </p:nvSpPr>
            <p:spPr>
              <a:xfrm>
                <a:off x="2616201" y="546072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7" name="Rektangel 1486">
                <a:extLst>
                  <a:ext uri="{FF2B5EF4-FFF2-40B4-BE49-F238E27FC236}">
                    <a16:creationId xmlns:a16="http://schemas.microsoft.com/office/drawing/2014/main" id="{8EB91C25-A44F-4B40-B02B-A0083A4A685B}"/>
                  </a:ext>
                </a:extLst>
              </p:cNvPr>
              <p:cNvSpPr/>
              <p:nvPr/>
            </p:nvSpPr>
            <p:spPr>
              <a:xfrm>
                <a:off x="2616201" y="55417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8" name="Rektangel 1487">
                <a:extLst>
                  <a:ext uri="{FF2B5EF4-FFF2-40B4-BE49-F238E27FC236}">
                    <a16:creationId xmlns:a16="http://schemas.microsoft.com/office/drawing/2014/main" id="{B52853A3-3A4B-4815-8F62-6FEACDCB07F9}"/>
                  </a:ext>
                </a:extLst>
              </p:cNvPr>
              <p:cNvSpPr/>
              <p:nvPr/>
            </p:nvSpPr>
            <p:spPr>
              <a:xfrm>
                <a:off x="2616201" y="52301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9" name="Rektangel 1488">
                <a:extLst>
                  <a:ext uri="{FF2B5EF4-FFF2-40B4-BE49-F238E27FC236}">
                    <a16:creationId xmlns:a16="http://schemas.microsoft.com/office/drawing/2014/main" id="{465F7D9A-FEB8-448B-B1E0-2A5AC035054D}"/>
                  </a:ext>
                </a:extLst>
              </p:cNvPr>
              <p:cNvSpPr/>
              <p:nvPr/>
            </p:nvSpPr>
            <p:spPr>
              <a:xfrm>
                <a:off x="2616201" y="4924904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90" name="Gruppe 1489">
                <a:extLst>
                  <a:ext uri="{FF2B5EF4-FFF2-40B4-BE49-F238E27FC236}">
                    <a16:creationId xmlns:a16="http://schemas.microsoft.com/office/drawing/2014/main" id="{DFF9237E-6CA6-4F75-8E0C-385D451D5FF0}"/>
                  </a:ext>
                </a:extLst>
              </p:cNvPr>
              <p:cNvGrpSpPr/>
              <p:nvPr/>
            </p:nvGrpSpPr>
            <p:grpSpPr>
              <a:xfrm>
                <a:off x="1301751" y="4539266"/>
                <a:ext cx="1816100" cy="1160633"/>
                <a:chOff x="1301750" y="4539266"/>
                <a:chExt cx="2703513" cy="1160633"/>
              </a:xfrm>
            </p:grpSpPr>
            <p:sp>
              <p:nvSpPr>
                <p:cNvPr id="1529" name="Rektangel: afrundede hjørner 1528">
                  <a:extLst>
                    <a:ext uri="{FF2B5EF4-FFF2-40B4-BE49-F238E27FC236}">
                      <a16:creationId xmlns:a16="http://schemas.microsoft.com/office/drawing/2014/main" id="{4318D866-F4F1-49E9-89CE-1B3541B66D24}"/>
                    </a:ext>
                  </a:extLst>
                </p:cNvPr>
                <p:cNvSpPr/>
                <p:nvPr/>
              </p:nvSpPr>
              <p:spPr>
                <a:xfrm>
                  <a:off x="1301750" y="4539266"/>
                  <a:ext cx="1399019" cy="7532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0" name="Rektangel 1529">
                  <a:extLst>
                    <a:ext uri="{FF2B5EF4-FFF2-40B4-BE49-F238E27FC236}">
                      <a16:creationId xmlns:a16="http://schemas.microsoft.com/office/drawing/2014/main" id="{6D7F2756-1200-4612-A7FB-5EC7AF57750C}"/>
                    </a:ext>
                  </a:extLst>
                </p:cNvPr>
                <p:cNvSpPr/>
                <p:nvPr/>
              </p:nvSpPr>
              <p:spPr>
                <a:xfrm>
                  <a:off x="2006600" y="4539267"/>
                  <a:ext cx="1555750" cy="1160632"/>
                </a:xfrm>
                <a:prstGeom prst="rect">
                  <a:avLst/>
                </a:prstGeom>
                <a:gradFill>
                  <a:gsLst>
                    <a:gs pos="63000">
                      <a:srgbClr val="646464"/>
                    </a:gs>
                    <a:gs pos="31000">
                      <a:srgbClr val="585858"/>
                    </a:gs>
                    <a:gs pos="0">
                      <a:srgbClr val="646464"/>
                    </a:gs>
                    <a:gs pos="100000">
                      <a:srgbClr val="646464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1" name="Rektangel 1530">
                  <a:extLst>
                    <a:ext uri="{FF2B5EF4-FFF2-40B4-BE49-F238E27FC236}">
                      <a16:creationId xmlns:a16="http://schemas.microsoft.com/office/drawing/2014/main" id="{5E3EC3D8-5A8C-4A7B-8410-5E72B409319F}"/>
                    </a:ext>
                  </a:extLst>
                </p:cNvPr>
                <p:cNvSpPr/>
                <p:nvPr/>
              </p:nvSpPr>
              <p:spPr>
                <a:xfrm>
                  <a:off x="1301750" y="4946649"/>
                  <a:ext cx="704850" cy="753249"/>
                </a:xfrm>
                <a:prstGeom prst="rect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2" name="Lige forbindelse 1531">
                  <a:extLst>
                    <a:ext uri="{FF2B5EF4-FFF2-40B4-BE49-F238E27FC236}">
                      <a16:creationId xmlns:a16="http://schemas.microsoft.com/office/drawing/2014/main" id="{2B229DBB-EF93-46AE-A37A-9F13C5A2ED1C}"/>
                    </a:ext>
                  </a:extLst>
                </p:cNvPr>
                <p:cNvCxnSpPr>
                  <a:cxnSpLocks/>
                  <a:stCxn id="1529" idx="1"/>
                </p:cNvCxnSpPr>
                <p:nvPr/>
              </p:nvCxnSpPr>
              <p:spPr>
                <a:xfrm>
                  <a:off x="1301750" y="4915891"/>
                  <a:ext cx="0" cy="784007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3" name="Retvinklet trekant 1532">
                  <a:extLst>
                    <a:ext uri="{FF2B5EF4-FFF2-40B4-BE49-F238E27FC236}">
                      <a16:creationId xmlns:a16="http://schemas.microsoft.com/office/drawing/2014/main" id="{40497C40-CC6A-41A1-AA86-409297CCE623}"/>
                    </a:ext>
                  </a:extLst>
                </p:cNvPr>
                <p:cNvSpPr/>
                <p:nvPr/>
              </p:nvSpPr>
              <p:spPr>
                <a:xfrm rot="5400000">
                  <a:off x="3203492" y="4898127"/>
                  <a:ext cx="1160629" cy="442913"/>
                </a:xfrm>
                <a:prstGeom prst="rtTriangle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4" name="Lige forbindelse 1533">
                  <a:extLst>
                    <a:ext uri="{FF2B5EF4-FFF2-40B4-BE49-F238E27FC236}">
                      <a16:creationId xmlns:a16="http://schemas.microsoft.com/office/drawing/2014/main" id="{11D2D4E1-7982-4345-8324-2260B19A6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6600" y="4539266"/>
                  <a:ext cx="199866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1" name="Rektangel 1490">
                <a:extLst>
                  <a:ext uri="{FF2B5EF4-FFF2-40B4-BE49-F238E27FC236}">
                    <a16:creationId xmlns:a16="http://schemas.microsoft.com/office/drawing/2014/main" id="{1287AC5B-DB22-4F11-9F3B-4BB06308D426}"/>
                  </a:ext>
                </a:extLst>
              </p:cNvPr>
              <p:cNvSpPr/>
              <p:nvPr/>
            </p:nvSpPr>
            <p:spPr>
              <a:xfrm>
                <a:off x="3341023" y="4539267"/>
                <a:ext cx="501650" cy="1160632"/>
              </a:xfrm>
              <a:prstGeom prst="rect">
                <a:avLst/>
              </a:prstGeom>
              <a:gradFill>
                <a:gsLst>
                  <a:gs pos="63000">
                    <a:srgbClr val="646464"/>
                  </a:gs>
                  <a:gs pos="31000">
                    <a:srgbClr val="585858"/>
                  </a:gs>
                  <a:gs pos="0">
                    <a:srgbClr val="646464"/>
                  </a:gs>
                  <a:gs pos="100000">
                    <a:srgbClr val="6464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492" name="Lige forbindelse 1491">
                <a:extLst>
                  <a:ext uri="{FF2B5EF4-FFF2-40B4-BE49-F238E27FC236}">
                    <a16:creationId xmlns:a16="http://schemas.microsoft.com/office/drawing/2014/main" id="{3CE57A74-89AB-46D7-931E-C0814B256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1023" y="4539266"/>
                <a:ext cx="50165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3" name="Rektangel 1492">
                <a:extLst>
                  <a:ext uri="{FF2B5EF4-FFF2-40B4-BE49-F238E27FC236}">
                    <a16:creationId xmlns:a16="http://schemas.microsoft.com/office/drawing/2014/main" id="{5D0B2647-A614-4881-A4FB-458233884446}"/>
                  </a:ext>
                </a:extLst>
              </p:cNvPr>
              <p:cNvSpPr/>
              <p:nvPr/>
            </p:nvSpPr>
            <p:spPr>
              <a:xfrm>
                <a:off x="1423856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4" name="Rektangel 1493">
                <a:extLst>
                  <a:ext uri="{FF2B5EF4-FFF2-40B4-BE49-F238E27FC236}">
                    <a16:creationId xmlns:a16="http://schemas.microsoft.com/office/drawing/2014/main" id="{C1E3F4EE-FD12-4982-B531-A1E89F9998F6}"/>
                  </a:ext>
                </a:extLst>
              </p:cNvPr>
              <p:cNvSpPr/>
              <p:nvPr/>
            </p:nvSpPr>
            <p:spPr>
              <a:xfrm>
                <a:off x="1562149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5" name="Rektangel 1494">
                <a:extLst>
                  <a:ext uri="{FF2B5EF4-FFF2-40B4-BE49-F238E27FC236}">
                    <a16:creationId xmlns:a16="http://schemas.microsoft.com/office/drawing/2014/main" id="{E3C7FBF8-86BB-4318-9497-23BF955B6863}"/>
                  </a:ext>
                </a:extLst>
              </p:cNvPr>
              <p:cNvSpPr/>
              <p:nvPr/>
            </p:nvSpPr>
            <p:spPr>
              <a:xfrm>
                <a:off x="1755402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6" name="Rektangel 1495">
                <a:extLst>
                  <a:ext uri="{FF2B5EF4-FFF2-40B4-BE49-F238E27FC236}">
                    <a16:creationId xmlns:a16="http://schemas.microsoft.com/office/drawing/2014/main" id="{AF3CF836-704E-4D3E-BE81-80E61C838086}"/>
                  </a:ext>
                </a:extLst>
              </p:cNvPr>
              <p:cNvSpPr/>
              <p:nvPr/>
            </p:nvSpPr>
            <p:spPr>
              <a:xfrm>
                <a:off x="1838735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7" name="Rektangel 1496">
                <a:extLst>
                  <a:ext uri="{FF2B5EF4-FFF2-40B4-BE49-F238E27FC236}">
                    <a16:creationId xmlns:a16="http://schemas.microsoft.com/office/drawing/2014/main" id="{AEB6850D-419A-4406-9F1D-5328A4DBB6D8}"/>
                  </a:ext>
                </a:extLst>
              </p:cNvPr>
              <p:cNvSpPr/>
              <p:nvPr/>
            </p:nvSpPr>
            <p:spPr>
              <a:xfrm>
                <a:off x="225361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8" name="Rektangel 1497">
                <a:extLst>
                  <a:ext uri="{FF2B5EF4-FFF2-40B4-BE49-F238E27FC236}">
                    <a16:creationId xmlns:a16="http://schemas.microsoft.com/office/drawing/2014/main" id="{BC44FC20-7060-44F4-9627-1EF1FBB57DC2}"/>
                  </a:ext>
                </a:extLst>
              </p:cNvPr>
              <p:cNvSpPr/>
              <p:nvPr/>
            </p:nvSpPr>
            <p:spPr>
              <a:xfrm>
                <a:off x="1977028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9" name="Rektangel 1498">
                <a:extLst>
                  <a:ext uri="{FF2B5EF4-FFF2-40B4-BE49-F238E27FC236}">
                    <a16:creationId xmlns:a16="http://schemas.microsoft.com/office/drawing/2014/main" id="{2E0ED860-D01F-4912-91C3-6A2FFE39A169}"/>
                  </a:ext>
                </a:extLst>
              </p:cNvPr>
              <p:cNvSpPr/>
              <p:nvPr/>
            </p:nvSpPr>
            <p:spPr>
              <a:xfrm>
                <a:off x="239190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0" name="Rektangel 1499">
                <a:extLst>
                  <a:ext uri="{FF2B5EF4-FFF2-40B4-BE49-F238E27FC236}">
                    <a16:creationId xmlns:a16="http://schemas.microsoft.com/office/drawing/2014/main" id="{B9907D91-92BD-4E50-B4B9-E911AED3EF85}"/>
                  </a:ext>
                </a:extLst>
              </p:cNvPr>
              <p:cNvSpPr/>
              <p:nvPr/>
            </p:nvSpPr>
            <p:spPr>
              <a:xfrm>
                <a:off x="2497994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1" name="Rektangel 1500">
                <a:extLst>
                  <a:ext uri="{FF2B5EF4-FFF2-40B4-BE49-F238E27FC236}">
                    <a16:creationId xmlns:a16="http://schemas.microsoft.com/office/drawing/2014/main" id="{AEDDE06B-D126-4F23-BAE0-72F7F10D5BF7}"/>
                  </a:ext>
                </a:extLst>
              </p:cNvPr>
              <p:cNvSpPr/>
              <p:nvPr/>
            </p:nvSpPr>
            <p:spPr>
              <a:xfrm>
                <a:off x="142385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2" name="Rektangel 1501">
                <a:extLst>
                  <a:ext uri="{FF2B5EF4-FFF2-40B4-BE49-F238E27FC236}">
                    <a16:creationId xmlns:a16="http://schemas.microsoft.com/office/drawing/2014/main" id="{0E98E241-DF87-480C-9E8F-E0CDEA8A696E}"/>
                  </a:ext>
                </a:extLst>
              </p:cNvPr>
              <p:cNvSpPr/>
              <p:nvPr/>
            </p:nvSpPr>
            <p:spPr>
              <a:xfrm>
                <a:off x="151071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3" name="Rektangel 1502">
                <a:extLst>
                  <a:ext uri="{FF2B5EF4-FFF2-40B4-BE49-F238E27FC236}">
                    <a16:creationId xmlns:a16="http://schemas.microsoft.com/office/drawing/2014/main" id="{83C4BF23-6C95-4697-9220-D72A215C7D17}"/>
                  </a:ext>
                </a:extLst>
              </p:cNvPr>
              <p:cNvSpPr/>
              <p:nvPr/>
            </p:nvSpPr>
            <p:spPr>
              <a:xfrm>
                <a:off x="2253614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4" name="Rektangel 1503">
                <a:extLst>
                  <a:ext uri="{FF2B5EF4-FFF2-40B4-BE49-F238E27FC236}">
                    <a16:creationId xmlns:a16="http://schemas.microsoft.com/office/drawing/2014/main" id="{E0DC4B39-5EC3-4651-AACF-3C55EC3C32CA}"/>
                  </a:ext>
                </a:extLst>
              </p:cNvPr>
              <p:cNvSpPr/>
              <p:nvPr/>
            </p:nvSpPr>
            <p:spPr>
              <a:xfrm>
                <a:off x="1977028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5" name="Rektangel 1504">
                <a:extLst>
                  <a:ext uri="{FF2B5EF4-FFF2-40B4-BE49-F238E27FC236}">
                    <a16:creationId xmlns:a16="http://schemas.microsoft.com/office/drawing/2014/main" id="{14F40209-F69E-4F46-9CE3-0A3D1629CC63}"/>
                  </a:ext>
                </a:extLst>
              </p:cNvPr>
              <p:cNvSpPr/>
              <p:nvPr/>
            </p:nvSpPr>
            <p:spPr>
              <a:xfrm>
                <a:off x="2653707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6" name="Rektangel 1505">
                <a:extLst>
                  <a:ext uri="{FF2B5EF4-FFF2-40B4-BE49-F238E27FC236}">
                    <a16:creationId xmlns:a16="http://schemas.microsoft.com/office/drawing/2014/main" id="{5F190E8E-F113-4C1F-A141-472356A64F69}"/>
                  </a:ext>
                </a:extLst>
              </p:cNvPr>
              <p:cNvSpPr/>
              <p:nvPr/>
            </p:nvSpPr>
            <p:spPr>
              <a:xfrm>
                <a:off x="2497994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7" name="Rektangel 1506">
                <a:extLst>
                  <a:ext uri="{FF2B5EF4-FFF2-40B4-BE49-F238E27FC236}">
                    <a16:creationId xmlns:a16="http://schemas.microsoft.com/office/drawing/2014/main" id="{7384EB8B-723B-4925-8854-106D88E20A57}"/>
                  </a:ext>
                </a:extLst>
              </p:cNvPr>
              <p:cNvSpPr/>
              <p:nvPr/>
            </p:nvSpPr>
            <p:spPr>
              <a:xfrm>
                <a:off x="1755402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8" name="Rektangel 1507">
                <a:extLst>
                  <a:ext uri="{FF2B5EF4-FFF2-40B4-BE49-F238E27FC236}">
                    <a16:creationId xmlns:a16="http://schemas.microsoft.com/office/drawing/2014/main" id="{6AE4ED7F-7BA0-4ED1-A169-681CCC3A929E}"/>
                  </a:ext>
                </a:extLst>
              </p:cNvPr>
              <p:cNvSpPr/>
              <p:nvPr/>
            </p:nvSpPr>
            <p:spPr>
              <a:xfrm>
                <a:off x="162705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9" name="Rektangel 1508">
                <a:extLst>
                  <a:ext uri="{FF2B5EF4-FFF2-40B4-BE49-F238E27FC236}">
                    <a16:creationId xmlns:a16="http://schemas.microsoft.com/office/drawing/2014/main" id="{6397C1AF-ABEE-4DED-AACF-BB32CBF5C961}"/>
                  </a:ext>
                </a:extLst>
              </p:cNvPr>
              <p:cNvSpPr/>
              <p:nvPr/>
            </p:nvSpPr>
            <p:spPr>
              <a:xfrm>
                <a:off x="171391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0" name="Rektangel 1509">
                <a:extLst>
                  <a:ext uri="{FF2B5EF4-FFF2-40B4-BE49-F238E27FC236}">
                    <a16:creationId xmlns:a16="http://schemas.microsoft.com/office/drawing/2014/main" id="{245431BB-9118-48AB-91EE-D8F32699BB95}"/>
                  </a:ext>
                </a:extLst>
              </p:cNvPr>
              <p:cNvSpPr/>
              <p:nvPr/>
            </p:nvSpPr>
            <p:spPr>
              <a:xfrm>
                <a:off x="2456814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1" name="Rektangel 1510">
                <a:extLst>
                  <a:ext uri="{FF2B5EF4-FFF2-40B4-BE49-F238E27FC236}">
                    <a16:creationId xmlns:a16="http://schemas.microsoft.com/office/drawing/2014/main" id="{1F082636-4778-441C-B5A5-E68DEBAE6000}"/>
                  </a:ext>
                </a:extLst>
              </p:cNvPr>
              <p:cNvSpPr/>
              <p:nvPr/>
            </p:nvSpPr>
            <p:spPr>
              <a:xfrm>
                <a:off x="2180228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2" name="Rektangel 1511">
                <a:extLst>
                  <a:ext uri="{FF2B5EF4-FFF2-40B4-BE49-F238E27FC236}">
                    <a16:creationId xmlns:a16="http://schemas.microsoft.com/office/drawing/2014/main" id="{EAF9F9B8-31B7-4DBB-B4F4-B528B4E10066}"/>
                  </a:ext>
                </a:extLst>
              </p:cNvPr>
              <p:cNvSpPr/>
              <p:nvPr/>
            </p:nvSpPr>
            <p:spPr>
              <a:xfrm>
                <a:off x="2856907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3" name="Rektangel 1512">
                <a:extLst>
                  <a:ext uri="{FF2B5EF4-FFF2-40B4-BE49-F238E27FC236}">
                    <a16:creationId xmlns:a16="http://schemas.microsoft.com/office/drawing/2014/main" id="{05B98FE6-C501-4F65-9CE8-F3B7F19631F7}"/>
                  </a:ext>
                </a:extLst>
              </p:cNvPr>
              <p:cNvSpPr/>
              <p:nvPr/>
            </p:nvSpPr>
            <p:spPr>
              <a:xfrm>
                <a:off x="2701194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4" name="Rektangel 1513">
                <a:extLst>
                  <a:ext uri="{FF2B5EF4-FFF2-40B4-BE49-F238E27FC236}">
                    <a16:creationId xmlns:a16="http://schemas.microsoft.com/office/drawing/2014/main" id="{EFBA006C-5C8F-43B7-9A0B-66C9A945D026}"/>
                  </a:ext>
                </a:extLst>
              </p:cNvPr>
              <p:cNvSpPr/>
              <p:nvPr/>
            </p:nvSpPr>
            <p:spPr>
              <a:xfrm>
                <a:off x="1958602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A82AC859-7658-4798-BA7C-B6F112BA7D00}"/>
                  </a:ext>
                </a:extLst>
              </p:cNvPr>
              <p:cNvSpPr/>
              <p:nvPr/>
            </p:nvSpPr>
            <p:spPr>
              <a:xfrm>
                <a:off x="3064582" y="5032786"/>
                <a:ext cx="165723" cy="9108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9BC4DB81-3D4B-4AAF-856C-5069F9D48483}"/>
                  </a:ext>
                </a:extLst>
              </p:cNvPr>
              <p:cNvSpPr/>
              <p:nvPr/>
            </p:nvSpPr>
            <p:spPr>
              <a:xfrm>
                <a:off x="3010944" y="5020033"/>
                <a:ext cx="131706" cy="9295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E6546790-FE2B-4623-AF0E-F24B66CE2C36}"/>
                  </a:ext>
                </a:extLst>
              </p:cNvPr>
              <p:cNvSpPr/>
              <p:nvPr/>
            </p:nvSpPr>
            <p:spPr>
              <a:xfrm>
                <a:off x="3036544" y="4984212"/>
                <a:ext cx="114753" cy="91083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8" name="Rektangel 1517">
                <a:extLst>
                  <a:ext uri="{FF2B5EF4-FFF2-40B4-BE49-F238E27FC236}">
                    <a16:creationId xmlns:a16="http://schemas.microsoft.com/office/drawing/2014/main" id="{9C90521D-C6CE-4661-A4D3-B40EC87F767A}"/>
                  </a:ext>
                </a:extLst>
              </p:cNvPr>
              <p:cNvSpPr/>
              <p:nvPr/>
            </p:nvSpPr>
            <p:spPr>
              <a:xfrm>
                <a:off x="3080370" y="5146446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9" name="Rektangel 1518">
                <a:extLst>
                  <a:ext uri="{FF2B5EF4-FFF2-40B4-BE49-F238E27FC236}">
                    <a16:creationId xmlns:a16="http://schemas.microsoft.com/office/drawing/2014/main" id="{0A52176C-FDF2-4CC2-8DCD-48129633F989}"/>
                  </a:ext>
                </a:extLst>
              </p:cNvPr>
              <p:cNvSpPr/>
              <p:nvPr/>
            </p:nvSpPr>
            <p:spPr>
              <a:xfrm>
                <a:off x="3080370" y="546101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0" name="Rektangel 1519">
                <a:extLst>
                  <a:ext uri="{FF2B5EF4-FFF2-40B4-BE49-F238E27FC236}">
                    <a16:creationId xmlns:a16="http://schemas.microsoft.com/office/drawing/2014/main" id="{961048D5-1D60-480F-A226-8AC1063556EA}"/>
                  </a:ext>
                </a:extLst>
              </p:cNvPr>
              <p:cNvSpPr/>
              <p:nvPr/>
            </p:nvSpPr>
            <p:spPr>
              <a:xfrm>
                <a:off x="3080370" y="483847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1" name="Rektangel 1520">
                <a:extLst>
                  <a:ext uri="{FF2B5EF4-FFF2-40B4-BE49-F238E27FC236}">
                    <a16:creationId xmlns:a16="http://schemas.microsoft.com/office/drawing/2014/main" id="{6E1567B5-E344-443D-BE60-258796B8B793}"/>
                  </a:ext>
                </a:extLst>
              </p:cNvPr>
              <p:cNvSpPr/>
              <p:nvPr/>
            </p:nvSpPr>
            <p:spPr>
              <a:xfrm>
                <a:off x="339549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2" name="Rektangel 1521">
                <a:extLst>
                  <a:ext uri="{FF2B5EF4-FFF2-40B4-BE49-F238E27FC236}">
                    <a16:creationId xmlns:a16="http://schemas.microsoft.com/office/drawing/2014/main" id="{8BCEA054-F616-4F3C-BEA9-2A97C4E7CC82}"/>
                  </a:ext>
                </a:extLst>
              </p:cNvPr>
              <p:cNvSpPr/>
              <p:nvPr/>
            </p:nvSpPr>
            <p:spPr>
              <a:xfrm>
                <a:off x="347882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3" name="Rektangel 1522">
                <a:extLst>
                  <a:ext uri="{FF2B5EF4-FFF2-40B4-BE49-F238E27FC236}">
                    <a16:creationId xmlns:a16="http://schemas.microsoft.com/office/drawing/2014/main" id="{B4A3893E-83E5-470C-8642-06FCEEC44CFF}"/>
                  </a:ext>
                </a:extLst>
              </p:cNvPr>
              <p:cNvSpPr/>
              <p:nvPr/>
            </p:nvSpPr>
            <p:spPr>
              <a:xfrm>
                <a:off x="3663350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4" name="Rektangel 1523">
                <a:extLst>
                  <a:ext uri="{FF2B5EF4-FFF2-40B4-BE49-F238E27FC236}">
                    <a16:creationId xmlns:a16="http://schemas.microsoft.com/office/drawing/2014/main" id="{3355AD96-D93F-428D-A90F-A36F043482CA}"/>
                  </a:ext>
                </a:extLst>
              </p:cNvPr>
              <p:cNvSpPr/>
              <p:nvPr/>
            </p:nvSpPr>
            <p:spPr>
              <a:xfrm>
                <a:off x="3621412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5" name="Rektangel 1524">
                <a:extLst>
                  <a:ext uri="{FF2B5EF4-FFF2-40B4-BE49-F238E27FC236}">
                    <a16:creationId xmlns:a16="http://schemas.microsoft.com/office/drawing/2014/main" id="{BB2B1872-1BFB-4B1E-960A-087EF0E8E292}"/>
                  </a:ext>
                </a:extLst>
              </p:cNvPr>
              <p:cNvSpPr/>
              <p:nvPr/>
            </p:nvSpPr>
            <p:spPr>
              <a:xfrm>
                <a:off x="3478827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6" name="Rektangel 1525">
                <a:extLst>
                  <a:ext uri="{FF2B5EF4-FFF2-40B4-BE49-F238E27FC236}">
                    <a16:creationId xmlns:a16="http://schemas.microsoft.com/office/drawing/2014/main" id="{B53A2CB3-52CD-4BCF-A4C0-605810930A80}"/>
                  </a:ext>
                </a:extLst>
              </p:cNvPr>
              <p:cNvSpPr/>
              <p:nvPr/>
            </p:nvSpPr>
            <p:spPr>
              <a:xfrm>
                <a:off x="3621412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7" name="Rektangel 1526">
                <a:extLst>
                  <a:ext uri="{FF2B5EF4-FFF2-40B4-BE49-F238E27FC236}">
                    <a16:creationId xmlns:a16="http://schemas.microsoft.com/office/drawing/2014/main" id="{C1CEC17E-651C-460C-A841-AFE0DBDFC0D1}"/>
                  </a:ext>
                </a:extLst>
              </p:cNvPr>
              <p:cNvSpPr/>
              <p:nvPr/>
            </p:nvSpPr>
            <p:spPr>
              <a:xfrm>
                <a:off x="3393403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8" name="Rektangel 1527">
                <a:extLst>
                  <a:ext uri="{FF2B5EF4-FFF2-40B4-BE49-F238E27FC236}">
                    <a16:creationId xmlns:a16="http://schemas.microsoft.com/office/drawing/2014/main" id="{EE3D0283-F3F0-45C5-B33F-F394BCB103FB}"/>
                  </a:ext>
                </a:extLst>
              </p:cNvPr>
              <p:cNvSpPr/>
              <p:nvPr/>
            </p:nvSpPr>
            <p:spPr>
              <a:xfrm>
                <a:off x="3478827" y="4702432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90" name="Gruppe 989">
              <a:extLst>
                <a:ext uri="{FF2B5EF4-FFF2-40B4-BE49-F238E27FC236}">
                  <a16:creationId xmlns:a16="http://schemas.microsoft.com/office/drawing/2014/main" id="{795DDC37-9A8D-4616-9FB0-3FFC0324F17A}"/>
                </a:ext>
              </a:extLst>
            </p:cNvPr>
            <p:cNvGrpSpPr/>
            <p:nvPr/>
          </p:nvGrpSpPr>
          <p:grpSpPr>
            <a:xfrm flipH="1">
              <a:off x="7204140" y="4675110"/>
              <a:ext cx="970004" cy="939600"/>
              <a:chOff x="1610213" y="4933721"/>
              <a:chExt cx="1169253" cy="1099213"/>
            </a:xfrm>
          </p:grpSpPr>
          <p:grpSp>
            <p:nvGrpSpPr>
              <p:cNvPr id="1473" name="Gruppe 1472">
                <a:extLst>
                  <a:ext uri="{FF2B5EF4-FFF2-40B4-BE49-F238E27FC236}">
                    <a16:creationId xmlns:a16="http://schemas.microsoft.com/office/drawing/2014/main" id="{38AB00E1-9DFF-4A85-A3EB-EE5EFDA28A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479" name="Rektangel 1478">
                  <a:extLst>
                    <a:ext uri="{FF2B5EF4-FFF2-40B4-BE49-F238E27FC236}">
                      <a16:creationId xmlns:a16="http://schemas.microsoft.com/office/drawing/2014/main" id="{93098845-9AF8-4286-AF46-4A348319F5C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80" name="Rektangel: afrundede hjørner 1479">
                  <a:extLst>
                    <a:ext uri="{FF2B5EF4-FFF2-40B4-BE49-F238E27FC236}">
                      <a16:creationId xmlns:a16="http://schemas.microsoft.com/office/drawing/2014/main" id="{E07619C2-0C57-47E9-9578-7C1189192C3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A56D7D96-5AD4-419B-8C08-025CB25D46D4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249600D8-425D-4E28-A433-226568E5100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D453CB44-EFDD-44CA-BFDF-EBFE8D21E5CD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1D2CB689-A7DE-4668-ACC0-4B4EE279CF6E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C67CC128-530B-4782-A5AA-E2CB7EB145E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1" name="Rektangel 990">
              <a:extLst>
                <a:ext uri="{FF2B5EF4-FFF2-40B4-BE49-F238E27FC236}">
                  <a16:creationId xmlns:a16="http://schemas.microsoft.com/office/drawing/2014/main" id="{779A918B-23AB-4132-A684-314A1D545A4F}"/>
                </a:ext>
              </a:extLst>
            </p:cNvPr>
            <p:cNvSpPr/>
            <p:nvPr/>
          </p:nvSpPr>
          <p:spPr>
            <a:xfrm rot="5400000">
              <a:off x="7638420" y="5241726"/>
              <a:ext cx="750377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2" name="Rektangel 991">
              <a:extLst>
                <a:ext uri="{FF2B5EF4-FFF2-40B4-BE49-F238E27FC236}">
                  <a16:creationId xmlns:a16="http://schemas.microsoft.com/office/drawing/2014/main" id="{4588BBC6-80C9-4C22-945B-5A2D49ACB10B}"/>
                </a:ext>
              </a:extLst>
            </p:cNvPr>
            <p:cNvSpPr/>
            <p:nvPr/>
          </p:nvSpPr>
          <p:spPr>
            <a:xfrm>
              <a:off x="8486812" y="4838095"/>
              <a:ext cx="1184999" cy="1142492"/>
            </a:xfrm>
            <a:prstGeom prst="rect">
              <a:avLst/>
            </a:prstGeom>
            <a:gradFill flip="none" rotWithShape="1">
              <a:gsLst>
                <a:gs pos="63000">
                  <a:srgbClr val="8F5757"/>
                </a:gs>
                <a:gs pos="21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3" name="Rektangel 992">
              <a:extLst>
                <a:ext uri="{FF2B5EF4-FFF2-40B4-BE49-F238E27FC236}">
                  <a16:creationId xmlns:a16="http://schemas.microsoft.com/office/drawing/2014/main" id="{14E08DC0-85ED-48C9-8A15-91F0EDD8B141}"/>
                </a:ext>
              </a:extLst>
            </p:cNvPr>
            <p:cNvSpPr/>
            <p:nvPr/>
          </p:nvSpPr>
          <p:spPr>
            <a:xfrm>
              <a:off x="9147798" y="4849666"/>
              <a:ext cx="353539" cy="1128210"/>
            </a:xfrm>
            <a:prstGeom prst="rect">
              <a:avLst/>
            </a:prstGeom>
            <a:gradFill flip="none" rotWithShape="1">
              <a:gsLst>
                <a:gs pos="39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994" name="Gruppe 993">
              <a:extLst>
                <a:ext uri="{FF2B5EF4-FFF2-40B4-BE49-F238E27FC236}">
                  <a16:creationId xmlns:a16="http://schemas.microsoft.com/office/drawing/2014/main" id="{94231055-E2DF-4C01-8577-DC3E854C65C7}"/>
                </a:ext>
              </a:extLst>
            </p:cNvPr>
            <p:cNvGrpSpPr/>
            <p:nvPr/>
          </p:nvGrpSpPr>
          <p:grpSpPr>
            <a:xfrm>
              <a:off x="4163020" y="3004456"/>
              <a:ext cx="3554706" cy="2971852"/>
              <a:chOff x="1654814" y="2111604"/>
              <a:chExt cx="4529480" cy="3923488"/>
            </a:xfrm>
          </p:grpSpPr>
          <p:sp>
            <p:nvSpPr>
              <p:cNvPr id="1108" name="Rektangel: afrundede hjørner 1107">
                <a:extLst>
                  <a:ext uri="{FF2B5EF4-FFF2-40B4-BE49-F238E27FC236}">
                    <a16:creationId xmlns:a16="http://schemas.microsoft.com/office/drawing/2014/main" id="{A862F8AF-E8A7-4DFA-A100-C874C7B1098C}"/>
                  </a:ext>
                </a:extLst>
              </p:cNvPr>
              <p:cNvSpPr/>
              <p:nvPr/>
            </p:nvSpPr>
            <p:spPr>
              <a:xfrm>
                <a:off x="5666845" y="2201220"/>
                <a:ext cx="40786" cy="479352"/>
              </a:xfrm>
              <a:prstGeom prst="roundRect">
                <a:avLst>
                  <a:gd name="adj" fmla="val 32882"/>
                </a:avLst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9" name="Rektangel: afrundede hjørner 1108">
                <a:extLst>
                  <a:ext uri="{FF2B5EF4-FFF2-40B4-BE49-F238E27FC236}">
                    <a16:creationId xmlns:a16="http://schemas.microsoft.com/office/drawing/2014/main" id="{39A12C18-335D-472B-8DEB-24EB1FD4A0FA}"/>
                  </a:ext>
                </a:extLst>
              </p:cNvPr>
              <p:cNvSpPr/>
              <p:nvPr/>
            </p:nvSpPr>
            <p:spPr>
              <a:xfrm>
                <a:off x="5594613" y="2584720"/>
                <a:ext cx="185142" cy="273382"/>
              </a:xfrm>
              <a:prstGeom prst="roundRect">
                <a:avLst>
                  <a:gd name="adj" fmla="val 328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0" name="Rektangel: afrundede hjørner 1109">
                <a:extLst>
                  <a:ext uri="{FF2B5EF4-FFF2-40B4-BE49-F238E27FC236}">
                    <a16:creationId xmlns:a16="http://schemas.microsoft.com/office/drawing/2014/main" id="{C01F0A7B-1F59-4F65-AE50-C8F3A44CAF69}"/>
                  </a:ext>
                </a:extLst>
              </p:cNvPr>
              <p:cNvSpPr/>
              <p:nvPr/>
            </p:nvSpPr>
            <p:spPr>
              <a:xfrm>
                <a:off x="5503218" y="2638500"/>
                <a:ext cx="367281" cy="273382"/>
              </a:xfrm>
              <a:prstGeom prst="roundRect">
                <a:avLst>
                  <a:gd name="adj" fmla="val 32882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1" name="Gruppe 1110">
                <a:extLst>
                  <a:ext uri="{FF2B5EF4-FFF2-40B4-BE49-F238E27FC236}">
                    <a16:creationId xmlns:a16="http://schemas.microsoft.com/office/drawing/2014/main" id="{D2005D57-423F-4622-97EF-57446BCEC05D}"/>
                  </a:ext>
                </a:extLst>
              </p:cNvPr>
              <p:cNvGrpSpPr/>
              <p:nvPr/>
            </p:nvGrpSpPr>
            <p:grpSpPr>
              <a:xfrm>
                <a:off x="2852905" y="4409245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65" name="Gruppe 1464">
                  <a:extLst>
                    <a:ext uri="{FF2B5EF4-FFF2-40B4-BE49-F238E27FC236}">
                      <a16:creationId xmlns:a16="http://schemas.microsoft.com/office/drawing/2014/main" id="{FC800A27-203C-47F4-924D-F6C4EE018B1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71" name="Rektangel 1470">
                    <a:extLst>
                      <a:ext uri="{FF2B5EF4-FFF2-40B4-BE49-F238E27FC236}">
                        <a16:creationId xmlns:a16="http://schemas.microsoft.com/office/drawing/2014/main" id="{73451B0D-32ED-4BCC-9B42-80758C1E93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2" name="Rektangel: afrundede hjørner 1471">
                    <a:extLst>
                      <a:ext uri="{FF2B5EF4-FFF2-40B4-BE49-F238E27FC236}">
                        <a16:creationId xmlns:a16="http://schemas.microsoft.com/office/drawing/2014/main" id="{E2D3CBA6-1440-4C04-9E4E-9E7982B147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66" name="Ellipse 1465">
                  <a:extLst>
                    <a:ext uri="{FF2B5EF4-FFF2-40B4-BE49-F238E27FC236}">
                      <a16:creationId xmlns:a16="http://schemas.microsoft.com/office/drawing/2014/main" id="{F24D4AA2-5505-4FDD-9010-07BE835DB5F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7" name="Ellipse 1466">
                  <a:extLst>
                    <a:ext uri="{FF2B5EF4-FFF2-40B4-BE49-F238E27FC236}">
                      <a16:creationId xmlns:a16="http://schemas.microsoft.com/office/drawing/2014/main" id="{8F8FD3A9-376D-4313-BF47-1F43E927992E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8" name="Ellipse 1467">
                  <a:extLst>
                    <a:ext uri="{FF2B5EF4-FFF2-40B4-BE49-F238E27FC236}">
                      <a16:creationId xmlns:a16="http://schemas.microsoft.com/office/drawing/2014/main" id="{70348CB7-221F-4219-A076-81FD2C502759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9" name="Ellipse 1468">
                  <a:extLst>
                    <a:ext uri="{FF2B5EF4-FFF2-40B4-BE49-F238E27FC236}">
                      <a16:creationId xmlns:a16="http://schemas.microsoft.com/office/drawing/2014/main" id="{7FD634F6-49D0-4126-A901-FB34C445B8A6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0" name="Ellipse 1469">
                  <a:extLst>
                    <a:ext uri="{FF2B5EF4-FFF2-40B4-BE49-F238E27FC236}">
                      <a16:creationId xmlns:a16="http://schemas.microsoft.com/office/drawing/2014/main" id="{0FEEFA4A-EB56-4280-8491-E4C134B1EBBF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2" name="Gruppe 1111">
                <a:extLst>
                  <a:ext uri="{FF2B5EF4-FFF2-40B4-BE49-F238E27FC236}">
                    <a16:creationId xmlns:a16="http://schemas.microsoft.com/office/drawing/2014/main" id="{D28715FD-DF05-4622-B65E-DC81D0D65909}"/>
                  </a:ext>
                </a:extLst>
              </p:cNvPr>
              <p:cNvGrpSpPr/>
              <p:nvPr/>
            </p:nvGrpSpPr>
            <p:grpSpPr>
              <a:xfrm flipH="1">
                <a:off x="4708158" y="4232264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57" name="Gruppe 1456">
                  <a:extLst>
                    <a:ext uri="{FF2B5EF4-FFF2-40B4-BE49-F238E27FC236}">
                      <a16:creationId xmlns:a16="http://schemas.microsoft.com/office/drawing/2014/main" id="{7E9BB4BE-BFCC-4EE7-BC52-98BA229391F1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63" name="Rektangel 1462">
                    <a:extLst>
                      <a:ext uri="{FF2B5EF4-FFF2-40B4-BE49-F238E27FC236}">
                        <a16:creationId xmlns:a16="http://schemas.microsoft.com/office/drawing/2014/main" id="{15D6957A-6614-4A09-8462-C7AE7DAC1122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64" name="Rektangel: afrundede hjørner 1463">
                    <a:extLst>
                      <a:ext uri="{FF2B5EF4-FFF2-40B4-BE49-F238E27FC236}">
                        <a16:creationId xmlns:a16="http://schemas.microsoft.com/office/drawing/2014/main" id="{DC4F8D03-4721-425C-8E52-1668652EF92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8" name="Ellipse 1457">
                  <a:extLst>
                    <a:ext uri="{FF2B5EF4-FFF2-40B4-BE49-F238E27FC236}">
                      <a16:creationId xmlns:a16="http://schemas.microsoft.com/office/drawing/2014/main" id="{F083FBF6-9352-43D3-8651-2F7543ADF3CE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9" name="Ellipse 1458">
                  <a:extLst>
                    <a:ext uri="{FF2B5EF4-FFF2-40B4-BE49-F238E27FC236}">
                      <a16:creationId xmlns:a16="http://schemas.microsoft.com/office/drawing/2014/main" id="{4687B2C8-64A4-4D06-A83E-8F0142703E83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0" name="Ellipse 1459">
                  <a:extLst>
                    <a:ext uri="{FF2B5EF4-FFF2-40B4-BE49-F238E27FC236}">
                      <a16:creationId xmlns:a16="http://schemas.microsoft.com/office/drawing/2014/main" id="{FD423282-F89F-4419-87A9-EAEDB1E3E915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1" name="Ellipse 1460">
                  <a:extLst>
                    <a:ext uri="{FF2B5EF4-FFF2-40B4-BE49-F238E27FC236}">
                      <a16:creationId xmlns:a16="http://schemas.microsoft.com/office/drawing/2014/main" id="{61507A6D-49B6-42DC-B55D-98643991BB9C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2" name="Ellipse 1461">
                  <a:extLst>
                    <a:ext uri="{FF2B5EF4-FFF2-40B4-BE49-F238E27FC236}">
                      <a16:creationId xmlns:a16="http://schemas.microsoft.com/office/drawing/2014/main" id="{1276DF44-260C-4845-9743-DDE13CE61F6C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3" name="Gruppe 1112">
                <a:extLst>
                  <a:ext uri="{FF2B5EF4-FFF2-40B4-BE49-F238E27FC236}">
                    <a16:creationId xmlns:a16="http://schemas.microsoft.com/office/drawing/2014/main" id="{C96A1AA6-2495-4857-B187-A2F5C75C3B87}"/>
                  </a:ext>
                </a:extLst>
              </p:cNvPr>
              <p:cNvGrpSpPr/>
              <p:nvPr/>
            </p:nvGrpSpPr>
            <p:grpSpPr>
              <a:xfrm>
                <a:off x="1654814" y="4240269"/>
                <a:ext cx="1167307" cy="975758"/>
                <a:chOff x="1501738" y="4933721"/>
                <a:chExt cx="1322399" cy="1099213"/>
              </a:xfrm>
            </p:grpSpPr>
            <p:grpSp>
              <p:nvGrpSpPr>
                <p:cNvPr id="1449" name="Gruppe 1448">
                  <a:extLst>
                    <a:ext uri="{FF2B5EF4-FFF2-40B4-BE49-F238E27FC236}">
                      <a16:creationId xmlns:a16="http://schemas.microsoft.com/office/drawing/2014/main" id="{D07584FA-5999-4FFF-9E92-4AB8F757D7B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55" name="Rektangel 1454">
                    <a:extLst>
                      <a:ext uri="{FF2B5EF4-FFF2-40B4-BE49-F238E27FC236}">
                        <a16:creationId xmlns:a16="http://schemas.microsoft.com/office/drawing/2014/main" id="{02261D1C-98E5-4596-A508-E714B7E1A527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6" name="Rektangel: afrundede hjørner 1455">
                    <a:extLst>
                      <a:ext uri="{FF2B5EF4-FFF2-40B4-BE49-F238E27FC236}">
                        <a16:creationId xmlns:a16="http://schemas.microsoft.com/office/drawing/2014/main" id="{F6874153-3C32-44A8-848B-CD25BD8DB963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0" name="Ellipse 1449">
                  <a:extLst>
                    <a:ext uri="{FF2B5EF4-FFF2-40B4-BE49-F238E27FC236}">
                      <a16:creationId xmlns:a16="http://schemas.microsoft.com/office/drawing/2014/main" id="{E997C15C-2608-490C-955B-09948A23F62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1" name="Ellipse 1450">
                  <a:extLst>
                    <a:ext uri="{FF2B5EF4-FFF2-40B4-BE49-F238E27FC236}">
                      <a16:creationId xmlns:a16="http://schemas.microsoft.com/office/drawing/2014/main" id="{1BDB4B5B-E623-4D32-A9B3-7822EDAAB09A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2" name="Ellipse 1451">
                  <a:extLst>
                    <a:ext uri="{FF2B5EF4-FFF2-40B4-BE49-F238E27FC236}">
                      <a16:creationId xmlns:a16="http://schemas.microsoft.com/office/drawing/2014/main" id="{C9B69FC1-61EA-48DC-875A-6CAA6E2A55A6}"/>
                    </a:ext>
                  </a:extLst>
                </p:cNvPr>
                <p:cNvSpPr/>
                <p:nvPr/>
              </p:nvSpPr>
              <p:spPr>
                <a:xfrm>
                  <a:off x="1501738" y="5057690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3" name="Ellipse 1452">
                  <a:extLst>
                    <a:ext uri="{FF2B5EF4-FFF2-40B4-BE49-F238E27FC236}">
                      <a16:creationId xmlns:a16="http://schemas.microsoft.com/office/drawing/2014/main" id="{F0D05405-5F45-4058-85ED-87181B5E3C4C}"/>
                    </a:ext>
                  </a:extLst>
                </p:cNvPr>
                <p:cNvSpPr/>
                <p:nvPr/>
              </p:nvSpPr>
              <p:spPr>
                <a:xfrm>
                  <a:off x="1939476" y="5120811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4" name="Ellipse 1453">
                  <a:extLst>
                    <a:ext uri="{FF2B5EF4-FFF2-40B4-BE49-F238E27FC236}">
                      <a16:creationId xmlns:a16="http://schemas.microsoft.com/office/drawing/2014/main" id="{0571656E-18D0-4B66-8D60-F4E4645BE8C1}"/>
                    </a:ext>
                  </a:extLst>
                </p:cNvPr>
                <p:cNvSpPr/>
                <p:nvPr/>
              </p:nvSpPr>
              <p:spPr>
                <a:xfrm>
                  <a:off x="2232672" y="5127137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4" name="Rektangel 1113">
                <a:extLst>
                  <a:ext uri="{FF2B5EF4-FFF2-40B4-BE49-F238E27FC236}">
                    <a16:creationId xmlns:a16="http://schemas.microsoft.com/office/drawing/2014/main" id="{886E7A65-7BCA-4D11-9D9B-D8DF7DE282A0}"/>
                  </a:ext>
                </a:extLst>
              </p:cNvPr>
              <p:cNvSpPr/>
              <p:nvPr/>
            </p:nvSpPr>
            <p:spPr>
              <a:xfrm>
                <a:off x="5349022" y="3608934"/>
                <a:ext cx="676596" cy="49331"/>
              </a:xfrm>
              <a:prstGeom prst="rect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5" name="Rektangel 1114">
                <a:extLst>
                  <a:ext uri="{FF2B5EF4-FFF2-40B4-BE49-F238E27FC236}">
                    <a16:creationId xmlns:a16="http://schemas.microsoft.com/office/drawing/2014/main" id="{EC9DEA40-0289-42B6-B242-F8015329896E}"/>
                  </a:ext>
                </a:extLst>
              </p:cNvPr>
              <p:cNvSpPr/>
              <p:nvPr/>
            </p:nvSpPr>
            <p:spPr>
              <a:xfrm>
                <a:off x="5369458" y="3024191"/>
                <a:ext cx="635557" cy="151986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6" name="Rektangel 1115">
                <a:extLst>
                  <a:ext uri="{FF2B5EF4-FFF2-40B4-BE49-F238E27FC236}">
                    <a16:creationId xmlns:a16="http://schemas.microsoft.com/office/drawing/2014/main" id="{794712A0-2140-498D-87F6-3F083DE137DD}"/>
                  </a:ext>
                </a:extLst>
              </p:cNvPr>
              <p:cNvSpPr/>
              <p:nvPr/>
            </p:nvSpPr>
            <p:spPr>
              <a:xfrm>
                <a:off x="5322102" y="3649311"/>
                <a:ext cx="730271" cy="2383866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A66262"/>
                  </a:gs>
                  <a:gs pos="100000">
                    <a:srgbClr val="9D4949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7" name="Rektangel 1116">
                <a:extLst>
                  <a:ext uri="{FF2B5EF4-FFF2-40B4-BE49-F238E27FC236}">
                    <a16:creationId xmlns:a16="http://schemas.microsoft.com/office/drawing/2014/main" id="{A17B26DD-FEB9-4A06-9913-F24913919542}"/>
                  </a:ext>
                </a:extLst>
              </p:cNvPr>
              <p:cNvSpPr/>
              <p:nvPr/>
            </p:nvSpPr>
            <p:spPr>
              <a:xfrm>
                <a:off x="1827227" y="4970502"/>
                <a:ext cx="4119074" cy="1051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8" name="Gruppe 1117">
                <a:extLst>
                  <a:ext uri="{FF2B5EF4-FFF2-40B4-BE49-F238E27FC236}">
                    <a16:creationId xmlns:a16="http://schemas.microsoft.com/office/drawing/2014/main" id="{07FB93FD-EA92-4331-A87C-6C8ABAE1CE93}"/>
                  </a:ext>
                </a:extLst>
              </p:cNvPr>
              <p:cNvGrpSpPr/>
              <p:nvPr/>
            </p:nvGrpSpPr>
            <p:grpSpPr>
              <a:xfrm>
                <a:off x="1698371" y="4660669"/>
                <a:ext cx="4376784" cy="325426"/>
                <a:chOff x="1209635" y="3152432"/>
                <a:chExt cx="9240230" cy="585788"/>
              </a:xfrm>
            </p:grpSpPr>
            <p:sp>
              <p:nvSpPr>
                <p:cNvPr id="1446" name="Retvinklet trekant 1445">
                  <a:extLst>
                    <a:ext uri="{FF2B5EF4-FFF2-40B4-BE49-F238E27FC236}">
                      <a16:creationId xmlns:a16="http://schemas.microsoft.com/office/drawing/2014/main" id="{5060644D-E60C-4B8B-A519-29D0B647BFB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7" name="Rektangel 1446">
                  <a:extLst>
                    <a:ext uri="{FF2B5EF4-FFF2-40B4-BE49-F238E27FC236}">
                      <a16:creationId xmlns:a16="http://schemas.microsoft.com/office/drawing/2014/main" id="{C91F750F-0949-4F73-A361-9D50652468A9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D4949"/>
                    </a:gs>
                    <a:gs pos="24000">
                      <a:srgbClr val="874A49"/>
                    </a:gs>
                    <a:gs pos="53000">
                      <a:srgbClr val="9D4949"/>
                    </a:gs>
                    <a:gs pos="76000">
                      <a:srgbClr val="874A49"/>
                    </a:gs>
                    <a:gs pos="100000">
                      <a:srgbClr val="9D494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8" name="Retvinklet trekant 1447">
                  <a:extLst>
                    <a:ext uri="{FF2B5EF4-FFF2-40B4-BE49-F238E27FC236}">
                      <a16:creationId xmlns:a16="http://schemas.microsoft.com/office/drawing/2014/main" id="{AEAE42CD-28E3-4200-8BB4-192A152E9F32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9" name="Rektangel 1118">
                <a:extLst>
                  <a:ext uri="{FF2B5EF4-FFF2-40B4-BE49-F238E27FC236}">
                    <a16:creationId xmlns:a16="http://schemas.microsoft.com/office/drawing/2014/main" id="{9BA742B7-5D69-4648-ADFE-4D627F42B16E}"/>
                  </a:ext>
                </a:extLst>
              </p:cNvPr>
              <p:cNvSpPr/>
              <p:nvPr/>
            </p:nvSpPr>
            <p:spPr>
              <a:xfrm>
                <a:off x="1698371" y="5054175"/>
                <a:ext cx="4376784" cy="25399"/>
              </a:xfrm>
              <a:prstGeom prst="rect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20" name="Rektangel 1119">
                <a:extLst>
                  <a:ext uri="{FF2B5EF4-FFF2-40B4-BE49-F238E27FC236}">
                    <a16:creationId xmlns:a16="http://schemas.microsoft.com/office/drawing/2014/main" id="{EC8D5062-A6A5-4FB3-846E-AC7CADE356F3}"/>
                  </a:ext>
                </a:extLst>
              </p:cNvPr>
              <p:cNvSpPr/>
              <p:nvPr/>
            </p:nvSpPr>
            <p:spPr>
              <a:xfrm>
                <a:off x="1718358" y="5079574"/>
                <a:ext cx="4336810" cy="953603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945E5E"/>
                  </a:gs>
                  <a:gs pos="100000">
                    <a:srgbClr val="945E5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21" name="Gruppe 1120">
                <a:extLst>
                  <a:ext uri="{FF2B5EF4-FFF2-40B4-BE49-F238E27FC236}">
                    <a16:creationId xmlns:a16="http://schemas.microsoft.com/office/drawing/2014/main" id="{914ED149-52FA-4E78-9E85-D389D014E6DA}"/>
                  </a:ext>
                </a:extLst>
              </p:cNvPr>
              <p:cNvGrpSpPr/>
              <p:nvPr/>
            </p:nvGrpSpPr>
            <p:grpSpPr>
              <a:xfrm>
                <a:off x="182722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3" name="Rektangel 1442">
                  <a:extLst>
                    <a:ext uri="{FF2B5EF4-FFF2-40B4-BE49-F238E27FC236}">
                      <a16:creationId xmlns:a16="http://schemas.microsoft.com/office/drawing/2014/main" id="{2808BCCD-82CD-4F52-ABEA-B1B8B664355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4" name="Lige forbindelse 1443">
                  <a:extLst>
                    <a:ext uri="{FF2B5EF4-FFF2-40B4-BE49-F238E27FC236}">
                      <a16:creationId xmlns:a16="http://schemas.microsoft.com/office/drawing/2014/main" id="{78CE9889-DA57-4BE1-9C68-19B2B01DB366}"/>
                    </a:ext>
                  </a:extLst>
                </p:cNvPr>
                <p:cNvCxnSpPr>
                  <a:cxnSpLocks/>
                  <a:stCxn id="1443" idx="0"/>
                  <a:endCxn id="144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Lige forbindelse 1444">
                  <a:extLst>
                    <a:ext uri="{FF2B5EF4-FFF2-40B4-BE49-F238E27FC236}">
                      <a16:creationId xmlns:a16="http://schemas.microsoft.com/office/drawing/2014/main" id="{B1073E62-5706-470F-865F-497ADD036BF2}"/>
                    </a:ext>
                  </a:extLst>
                </p:cNvPr>
                <p:cNvCxnSpPr>
                  <a:cxnSpLocks/>
                  <a:stCxn id="1443" idx="1"/>
                  <a:endCxn id="144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uppe 1121">
                <a:extLst>
                  <a:ext uri="{FF2B5EF4-FFF2-40B4-BE49-F238E27FC236}">
                    <a16:creationId xmlns:a16="http://schemas.microsoft.com/office/drawing/2014/main" id="{622F9377-6E11-4728-BA1F-65058314354B}"/>
                  </a:ext>
                </a:extLst>
              </p:cNvPr>
              <p:cNvGrpSpPr/>
              <p:nvPr/>
            </p:nvGrpSpPr>
            <p:grpSpPr>
              <a:xfrm>
                <a:off x="201811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0" name="Rektangel 1439">
                  <a:extLst>
                    <a:ext uri="{FF2B5EF4-FFF2-40B4-BE49-F238E27FC236}">
                      <a16:creationId xmlns:a16="http://schemas.microsoft.com/office/drawing/2014/main" id="{18ECFB4A-CF15-41BD-A05E-648393F8A7C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1" name="Lige forbindelse 1440">
                  <a:extLst>
                    <a:ext uri="{FF2B5EF4-FFF2-40B4-BE49-F238E27FC236}">
                      <a16:creationId xmlns:a16="http://schemas.microsoft.com/office/drawing/2014/main" id="{D96FCD53-5DFA-4FCD-8296-22DAFAF572F0}"/>
                    </a:ext>
                  </a:extLst>
                </p:cNvPr>
                <p:cNvCxnSpPr>
                  <a:cxnSpLocks/>
                  <a:stCxn id="1440" idx="0"/>
                  <a:endCxn id="144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Lige forbindelse 1441">
                  <a:extLst>
                    <a:ext uri="{FF2B5EF4-FFF2-40B4-BE49-F238E27FC236}">
                      <a16:creationId xmlns:a16="http://schemas.microsoft.com/office/drawing/2014/main" id="{6C40197E-7340-4266-AE6A-42B9F1054C76}"/>
                    </a:ext>
                  </a:extLst>
                </p:cNvPr>
                <p:cNvCxnSpPr>
                  <a:cxnSpLocks/>
                  <a:stCxn id="1440" idx="1"/>
                  <a:endCxn id="144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uppe 1122">
                <a:extLst>
                  <a:ext uri="{FF2B5EF4-FFF2-40B4-BE49-F238E27FC236}">
                    <a16:creationId xmlns:a16="http://schemas.microsoft.com/office/drawing/2014/main" id="{504FCF5C-3010-4A8E-93C0-AC3B054E32F4}"/>
                  </a:ext>
                </a:extLst>
              </p:cNvPr>
              <p:cNvGrpSpPr/>
              <p:nvPr/>
            </p:nvGrpSpPr>
            <p:grpSpPr>
              <a:xfrm>
                <a:off x="220900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7" name="Rektangel 1436">
                  <a:extLst>
                    <a:ext uri="{FF2B5EF4-FFF2-40B4-BE49-F238E27FC236}">
                      <a16:creationId xmlns:a16="http://schemas.microsoft.com/office/drawing/2014/main" id="{757623A4-B49F-4248-BFC1-FF3BEF5121F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8" name="Lige forbindelse 1437">
                  <a:extLst>
                    <a:ext uri="{FF2B5EF4-FFF2-40B4-BE49-F238E27FC236}">
                      <a16:creationId xmlns:a16="http://schemas.microsoft.com/office/drawing/2014/main" id="{1861A36A-434B-432D-B8F7-F2404EB6469B}"/>
                    </a:ext>
                  </a:extLst>
                </p:cNvPr>
                <p:cNvCxnSpPr>
                  <a:cxnSpLocks/>
                  <a:stCxn id="1437" idx="0"/>
                  <a:endCxn id="143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9" name="Lige forbindelse 1438">
                  <a:extLst>
                    <a:ext uri="{FF2B5EF4-FFF2-40B4-BE49-F238E27FC236}">
                      <a16:creationId xmlns:a16="http://schemas.microsoft.com/office/drawing/2014/main" id="{91BF85F8-48A2-4C9A-9A5D-3CCD5E414B23}"/>
                    </a:ext>
                  </a:extLst>
                </p:cNvPr>
                <p:cNvCxnSpPr>
                  <a:cxnSpLocks/>
                  <a:stCxn id="1437" idx="1"/>
                  <a:endCxn id="143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uppe 1123">
                <a:extLst>
                  <a:ext uri="{FF2B5EF4-FFF2-40B4-BE49-F238E27FC236}">
                    <a16:creationId xmlns:a16="http://schemas.microsoft.com/office/drawing/2014/main" id="{C440B6E9-6836-4233-8EEC-588622106987}"/>
                  </a:ext>
                </a:extLst>
              </p:cNvPr>
              <p:cNvGrpSpPr/>
              <p:nvPr/>
            </p:nvGrpSpPr>
            <p:grpSpPr>
              <a:xfrm>
                <a:off x="239989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4" name="Rektangel 1433">
                  <a:extLst>
                    <a:ext uri="{FF2B5EF4-FFF2-40B4-BE49-F238E27FC236}">
                      <a16:creationId xmlns:a16="http://schemas.microsoft.com/office/drawing/2014/main" id="{0B633FD7-FD01-4F03-9F01-A2CADC2F8DF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5" name="Lige forbindelse 1434">
                  <a:extLst>
                    <a:ext uri="{FF2B5EF4-FFF2-40B4-BE49-F238E27FC236}">
                      <a16:creationId xmlns:a16="http://schemas.microsoft.com/office/drawing/2014/main" id="{B8F8FCE2-5AB6-445F-B0F6-BB21087907A0}"/>
                    </a:ext>
                  </a:extLst>
                </p:cNvPr>
                <p:cNvCxnSpPr>
                  <a:cxnSpLocks/>
                  <a:stCxn id="1434" idx="0"/>
                  <a:endCxn id="143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Lige forbindelse 1435">
                  <a:extLst>
                    <a:ext uri="{FF2B5EF4-FFF2-40B4-BE49-F238E27FC236}">
                      <a16:creationId xmlns:a16="http://schemas.microsoft.com/office/drawing/2014/main" id="{24D8B0D8-1213-4D12-AA23-F997F602A154}"/>
                    </a:ext>
                  </a:extLst>
                </p:cNvPr>
                <p:cNvCxnSpPr>
                  <a:cxnSpLocks/>
                  <a:stCxn id="1434" idx="1"/>
                  <a:endCxn id="143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uppe 1124">
                <a:extLst>
                  <a:ext uri="{FF2B5EF4-FFF2-40B4-BE49-F238E27FC236}">
                    <a16:creationId xmlns:a16="http://schemas.microsoft.com/office/drawing/2014/main" id="{99569D9A-0B95-4F7D-94F0-53BBC1A5AF93}"/>
                  </a:ext>
                </a:extLst>
              </p:cNvPr>
              <p:cNvGrpSpPr/>
              <p:nvPr/>
            </p:nvGrpSpPr>
            <p:grpSpPr>
              <a:xfrm>
                <a:off x="2590789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1" name="Rektangel 1430">
                  <a:extLst>
                    <a:ext uri="{FF2B5EF4-FFF2-40B4-BE49-F238E27FC236}">
                      <a16:creationId xmlns:a16="http://schemas.microsoft.com/office/drawing/2014/main" id="{5E3ACD93-187B-4757-9CDB-A11F394C336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2" name="Lige forbindelse 1431">
                  <a:extLst>
                    <a:ext uri="{FF2B5EF4-FFF2-40B4-BE49-F238E27FC236}">
                      <a16:creationId xmlns:a16="http://schemas.microsoft.com/office/drawing/2014/main" id="{A87D693B-DD2A-4D87-8F62-FE5DF7D4F014}"/>
                    </a:ext>
                  </a:extLst>
                </p:cNvPr>
                <p:cNvCxnSpPr>
                  <a:cxnSpLocks/>
                  <a:stCxn id="1431" idx="0"/>
                  <a:endCxn id="143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Lige forbindelse 1432">
                  <a:extLst>
                    <a:ext uri="{FF2B5EF4-FFF2-40B4-BE49-F238E27FC236}">
                      <a16:creationId xmlns:a16="http://schemas.microsoft.com/office/drawing/2014/main" id="{FAAEFC57-28FF-44B5-98D8-FD10DCA97519}"/>
                    </a:ext>
                  </a:extLst>
                </p:cNvPr>
                <p:cNvCxnSpPr>
                  <a:cxnSpLocks/>
                  <a:stCxn id="1431" idx="1"/>
                  <a:endCxn id="143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uppe 1125">
                <a:extLst>
                  <a:ext uri="{FF2B5EF4-FFF2-40B4-BE49-F238E27FC236}">
                    <a16:creationId xmlns:a16="http://schemas.microsoft.com/office/drawing/2014/main" id="{DBCB73A7-7193-40C7-8B74-6491F309C5A6}"/>
                  </a:ext>
                </a:extLst>
              </p:cNvPr>
              <p:cNvGrpSpPr/>
              <p:nvPr/>
            </p:nvGrpSpPr>
            <p:grpSpPr>
              <a:xfrm>
                <a:off x="278168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8" name="Rektangel 1427">
                  <a:extLst>
                    <a:ext uri="{FF2B5EF4-FFF2-40B4-BE49-F238E27FC236}">
                      <a16:creationId xmlns:a16="http://schemas.microsoft.com/office/drawing/2014/main" id="{DD094EF1-F5AA-4F68-9CE3-E40DA6EE61F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9" name="Lige forbindelse 1428">
                  <a:extLst>
                    <a:ext uri="{FF2B5EF4-FFF2-40B4-BE49-F238E27FC236}">
                      <a16:creationId xmlns:a16="http://schemas.microsoft.com/office/drawing/2014/main" id="{15729816-D550-4905-9A8E-B8DB174B194A}"/>
                    </a:ext>
                  </a:extLst>
                </p:cNvPr>
                <p:cNvCxnSpPr>
                  <a:cxnSpLocks/>
                  <a:stCxn id="1428" idx="0"/>
                  <a:endCxn id="142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Lige forbindelse 1429">
                  <a:extLst>
                    <a:ext uri="{FF2B5EF4-FFF2-40B4-BE49-F238E27FC236}">
                      <a16:creationId xmlns:a16="http://schemas.microsoft.com/office/drawing/2014/main" id="{6EB6D8BF-4902-4D00-982F-83FC0A422DBC}"/>
                    </a:ext>
                  </a:extLst>
                </p:cNvPr>
                <p:cNvCxnSpPr>
                  <a:cxnSpLocks/>
                  <a:stCxn id="1428" idx="1"/>
                  <a:endCxn id="142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uppe 1126">
                <a:extLst>
                  <a:ext uri="{FF2B5EF4-FFF2-40B4-BE49-F238E27FC236}">
                    <a16:creationId xmlns:a16="http://schemas.microsoft.com/office/drawing/2014/main" id="{51599454-6348-4746-A944-8D0AF5965E9B}"/>
                  </a:ext>
                </a:extLst>
              </p:cNvPr>
              <p:cNvGrpSpPr/>
              <p:nvPr/>
            </p:nvGrpSpPr>
            <p:grpSpPr>
              <a:xfrm>
                <a:off x="297257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5" name="Rektangel 1424">
                  <a:extLst>
                    <a:ext uri="{FF2B5EF4-FFF2-40B4-BE49-F238E27FC236}">
                      <a16:creationId xmlns:a16="http://schemas.microsoft.com/office/drawing/2014/main" id="{2F038F86-2912-41C5-8A8C-E692EABD55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6" name="Lige forbindelse 1425">
                  <a:extLst>
                    <a:ext uri="{FF2B5EF4-FFF2-40B4-BE49-F238E27FC236}">
                      <a16:creationId xmlns:a16="http://schemas.microsoft.com/office/drawing/2014/main" id="{2561D901-F90D-46DB-A291-4D5CFD0BA140}"/>
                    </a:ext>
                  </a:extLst>
                </p:cNvPr>
                <p:cNvCxnSpPr>
                  <a:cxnSpLocks/>
                  <a:stCxn id="1425" idx="0"/>
                  <a:endCxn id="142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7" name="Lige forbindelse 1426">
                  <a:extLst>
                    <a:ext uri="{FF2B5EF4-FFF2-40B4-BE49-F238E27FC236}">
                      <a16:creationId xmlns:a16="http://schemas.microsoft.com/office/drawing/2014/main" id="{42E956E9-470C-43F9-B1D2-2F661BF4D499}"/>
                    </a:ext>
                  </a:extLst>
                </p:cNvPr>
                <p:cNvCxnSpPr>
                  <a:cxnSpLocks/>
                  <a:stCxn id="1425" idx="1"/>
                  <a:endCxn id="142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uppe 1127">
                <a:extLst>
                  <a:ext uri="{FF2B5EF4-FFF2-40B4-BE49-F238E27FC236}">
                    <a16:creationId xmlns:a16="http://schemas.microsoft.com/office/drawing/2014/main" id="{37CE62C9-85ED-48CA-BC5E-D473FECBBC3B}"/>
                  </a:ext>
                </a:extLst>
              </p:cNvPr>
              <p:cNvGrpSpPr/>
              <p:nvPr/>
            </p:nvGrpSpPr>
            <p:grpSpPr>
              <a:xfrm>
                <a:off x="316346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2" name="Rektangel 1421">
                  <a:extLst>
                    <a:ext uri="{FF2B5EF4-FFF2-40B4-BE49-F238E27FC236}">
                      <a16:creationId xmlns:a16="http://schemas.microsoft.com/office/drawing/2014/main" id="{A450ED21-EE17-4F3B-BB87-B118506E908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3" name="Lige forbindelse 1422">
                  <a:extLst>
                    <a:ext uri="{FF2B5EF4-FFF2-40B4-BE49-F238E27FC236}">
                      <a16:creationId xmlns:a16="http://schemas.microsoft.com/office/drawing/2014/main" id="{1F9E7C00-1DE9-43A5-B2B0-19F29C9FCDFB}"/>
                    </a:ext>
                  </a:extLst>
                </p:cNvPr>
                <p:cNvCxnSpPr>
                  <a:cxnSpLocks/>
                  <a:stCxn id="1422" idx="0"/>
                  <a:endCxn id="142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Lige forbindelse 1423">
                  <a:extLst>
                    <a:ext uri="{FF2B5EF4-FFF2-40B4-BE49-F238E27FC236}">
                      <a16:creationId xmlns:a16="http://schemas.microsoft.com/office/drawing/2014/main" id="{309032E1-BC27-4DC9-9700-78720BCE44AB}"/>
                    </a:ext>
                  </a:extLst>
                </p:cNvPr>
                <p:cNvCxnSpPr>
                  <a:cxnSpLocks/>
                  <a:stCxn id="1422" idx="1"/>
                  <a:endCxn id="142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uppe 1128">
                <a:extLst>
                  <a:ext uri="{FF2B5EF4-FFF2-40B4-BE49-F238E27FC236}">
                    <a16:creationId xmlns:a16="http://schemas.microsoft.com/office/drawing/2014/main" id="{1D12B521-8686-4662-BD4C-0A27DC2A635F}"/>
                  </a:ext>
                </a:extLst>
              </p:cNvPr>
              <p:cNvGrpSpPr/>
              <p:nvPr/>
            </p:nvGrpSpPr>
            <p:grpSpPr>
              <a:xfrm>
                <a:off x="335435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9" name="Rektangel 1418">
                  <a:extLst>
                    <a:ext uri="{FF2B5EF4-FFF2-40B4-BE49-F238E27FC236}">
                      <a16:creationId xmlns:a16="http://schemas.microsoft.com/office/drawing/2014/main" id="{59D166A3-DD32-4A73-8706-22E6C5F8C1F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0" name="Lige forbindelse 1419">
                  <a:extLst>
                    <a:ext uri="{FF2B5EF4-FFF2-40B4-BE49-F238E27FC236}">
                      <a16:creationId xmlns:a16="http://schemas.microsoft.com/office/drawing/2014/main" id="{C095BA74-433E-46A9-848B-49E70F18785A}"/>
                    </a:ext>
                  </a:extLst>
                </p:cNvPr>
                <p:cNvCxnSpPr>
                  <a:cxnSpLocks/>
                  <a:stCxn id="1419" idx="0"/>
                  <a:endCxn id="141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1" name="Lige forbindelse 1420">
                  <a:extLst>
                    <a:ext uri="{FF2B5EF4-FFF2-40B4-BE49-F238E27FC236}">
                      <a16:creationId xmlns:a16="http://schemas.microsoft.com/office/drawing/2014/main" id="{9B940E2B-D319-4F25-B9F7-571C86E7A2F6}"/>
                    </a:ext>
                  </a:extLst>
                </p:cNvPr>
                <p:cNvCxnSpPr>
                  <a:cxnSpLocks/>
                  <a:stCxn id="1419" idx="1"/>
                  <a:endCxn id="141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uppe 1129">
                <a:extLst>
                  <a:ext uri="{FF2B5EF4-FFF2-40B4-BE49-F238E27FC236}">
                    <a16:creationId xmlns:a16="http://schemas.microsoft.com/office/drawing/2014/main" id="{071EB156-1F1F-414E-B294-F54BEFB1BB40}"/>
                  </a:ext>
                </a:extLst>
              </p:cNvPr>
              <p:cNvGrpSpPr/>
              <p:nvPr/>
            </p:nvGrpSpPr>
            <p:grpSpPr>
              <a:xfrm>
                <a:off x="354524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6" name="Rektangel 1415">
                  <a:extLst>
                    <a:ext uri="{FF2B5EF4-FFF2-40B4-BE49-F238E27FC236}">
                      <a16:creationId xmlns:a16="http://schemas.microsoft.com/office/drawing/2014/main" id="{8C045CA2-572E-46B8-8D9D-FC8E84BB7FD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7" name="Lige forbindelse 1416">
                  <a:extLst>
                    <a:ext uri="{FF2B5EF4-FFF2-40B4-BE49-F238E27FC236}">
                      <a16:creationId xmlns:a16="http://schemas.microsoft.com/office/drawing/2014/main" id="{CE8356D6-3CC5-4A47-8548-D09B73D79A36}"/>
                    </a:ext>
                  </a:extLst>
                </p:cNvPr>
                <p:cNvCxnSpPr>
                  <a:cxnSpLocks/>
                  <a:stCxn id="1416" idx="0"/>
                  <a:endCxn id="141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Lige forbindelse 1417">
                  <a:extLst>
                    <a:ext uri="{FF2B5EF4-FFF2-40B4-BE49-F238E27FC236}">
                      <a16:creationId xmlns:a16="http://schemas.microsoft.com/office/drawing/2014/main" id="{F01003AB-6003-40A6-855B-2CA0C2D98839}"/>
                    </a:ext>
                  </a:extLst>
                </p:cNvPr>
                <p:cNvCxnSpPr>
                  <a:cxnSpLocks/>
                  <a:stCxn id="1416" idx="1"/>
                  <a:endCxn id="141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uppe 1130">
                <a:extLst>
                  <a:ext uri="{FF2B5EF4-FFF2-40B4-BE49-F238E27FC236}">
                    <a16:creationId xmlns:a16="http://schemas.microsoft.com/office/drawing/2014/main" id="{293BB7F7-83A6-4515-B243-3A36A0D8D6F3}"/>
                  </a:ext>
                </a:extLst>
              </p:cNvPr>
              <p:cNvGrpSpPr/>
              <p:nvPr/>
            </p:nvGrpSpPr>
            <p:grpSpPr>
              <a:xfrm>
                <a:off x="37361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3" name="Rektangel 1412">
                  <a:extLst>
                    <a:ext uri="{FF2B5EF4-FFF2-40B4-BE49-F238E27FC236}">
                      <a16:creationId xmlns:a16="http://schemas.microsoft.com/office/drawing/2014/main" id="{D412086E-DA03-44E8-B5ED-9288F6AD5C0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4" name="Lige forbindelse 1413">
                  <a:extLst>
                    <a:ext uri="{FF2B5EF4-FFF2-40B4-BE49-F238E27FC236}">
                      <a16:creationId xmlns:a16="http://schemas.microsoft.com/office/drawing/2014/main" id="{F7DF599D-A501-4298-9F5C-2F7AE1044D73}"/>
                    </a:ext>
                  </a:extLst>
                </p:cNvPr>
                <p:cNvCxnSpPr>
                  <a:cxnSpLocks/>
                  <a:stCxn id="1413" idx="0"/>
                  <a:endCxn id="141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5" name="Lige forbindelse 1414">
                  <a:extLst>
                    <a:ext uri="{FF2B5EF4-FFF2-40B4-BE49-F238E27FC236}">
                      <a16:creationId xmlns:a16="http://schemas.microsoft.com/office/drawing/2014/main" id="{0034D848-12FD-4D52-BE07-AF6EF642CDE6}"/>
                    </a:ext>
                  </a:extLst>
                </p:cNvPr>
                <p:cNvCxnSpPr>
                  <a:cxnSpLocks/>
                  <a:stCxn id="1413" idx="1"/>
                  <a:endCxn id="141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uppe 1131">
                <a:extLst>
                  <a:ext uri="{FF2B5EF4-FFF2-40B4-BE49-F238E27FC236}">
                    <a16:creationId xmlns:a16="http://schemas.microsoft.com/office/drawing/2014/main" id="{8521A0B1-D78A-42EE-8D19-0EAF2197B5E8}"/>
                  </a:ext>
                </a:extLst>
              </p:cNvPr>
              <p:cNvGrpSpPr/>
              <p:nvPr/>
            </p:nvGrpSpPr>
            <p:grpSpPr>
              <a:xfrm>
                <a:off x="392702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0" name="Rektangel 1409">
                  <a:extLst>
                    <a:ext uri="{FF2B5EF4-FFF2-40B4-BE49-F238E27FC236}">
                      <a16:creationId xmlns:a16="http://schemas.microsoft.com/office/drawing/2014/main" id="{26CB76AB-6C12-4F77-A2B0-2F73DA4E925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1" name="Lige forbindelse 1410">
                  <a:extLst>
                    <a:ext uri="{FF2B5EF4-FFF2-40B4-BE49-F238E27FC236}">
                      <a16:creationId xmlns:a16="http://schemas.microsoft.com/office/drawing/2014/main" id="{ABCB706A-8A85-4948-B37D-8DB3151E82AC}"/>
                    </a:ext>
                  </a:extLst>
                </p:cNvPr>
                <p:cNvCxnSpPr>
                  <a:cxnSpLocks/>
                  <a:stCxn id="1410" idx="0"/>
                  <a:endCxn id="141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Lige forbindelse 1411">
                  <a:extLst>
                    <a:ext uri="{FF2B5EF4-FFF2-40B4-BE49-F238E27FC236}">
                      <a16:creationId xmlns:a16="http://schemas.microsoft.com/office/drawing/2014/main" id="{E8F29C79-857B-4FFA-8A17-F410E254438A}"/>
                    </a:ext>
                  </a:extLst>
                </p:cNvPr>
                <p:cNvCxnSpPr>
                  <a:cxnSpLocks/>
                  <a:stCxn id="1410" idx="1"/>
                  <a:endCxn id="141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uppe 1132">
                <a:extLst>
                  <a:ext uri="{FF2B5EF4-FFF2-40B4-BE49-F238E27FC236}">
                    <a16:creationId xmlns:a16="http://schemas.microsoft.com/office/drawing/2014/main" id="{061A2F66-8F84-458C-8FEA-410E6E9A613F}"/>
                  </a:ext>
                </a:extLst>
              </p:cNvPr>
              <p:cNvGrpSpPr/>
              <p:nvPr/>
            </p:nvGrpSpPr>
            <p:grpSpPr>
              <a:xfrm>
                <a:off x="411791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7" name="Rektangel 1406">
                  <a:extLst>
                    <a:ext uri="{FF2B5EF4-FFF2-40B4-BE49-F238E27FC236}">
                      <a16:creationId xmlns:a16="http://schemas.microsoft.com/office/drawing/2014/main" id="{6EDE93FD-424B-4800-92D4-B500B175B2A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8" name="Lige forbindelse 1407">
                  <a:extLst>
                    <a:ext uri="{FF2B5EF4-FFF2-40B4-BE49-F238E27FC236}">
                      <a16:creationId xmlns:a16="http://schemas.microsoft.com/office/drawing/2014/main" id="{0F4A8B31-4815-4F90-8FD9-7477C99C9B02}"/>
                    </a:ext>
                  </a:extLst>
                </p:cNvPr>
                <p:cNvCxnSpPr>
                  <a:cxnSpLocks/>
                  <a:stCxn id="1407" idx="0"/>
                  <a:endCxn id="140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Lige forbindelse 1408">
                  <a:extLst>
                    <a:ext uri="{FF2B5EF4-FFF2-40B4-BE49-F238E27FC236}">
                      <a16:creationId xmlns:a16="http://schemas.microsoft.com/office/drawing/2014/main" id="{0C9EC5E3-522E-4E71-8D64-12A846F9437E}"/>
                    </a:ext>
                  </a:extLst>
                </p:cNvPr>
                <p:cNvCxnSpPr>
                  <a:cxnSpLocks/>
                  <a:stCxn id="1407" idx="1"/>
                  <a:endCxn id="140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uppe 1133">
                <a:extLst>
                  <a:ext uri="{FF2B5EF4-FFF2-40B4-BE49-F238E27FC236}">
                    <a16:creationId xmlns:a16="http://schemas.microsoft.com/office/drawing/2014/main" id="{38DCE110-BA1E-4F95-8CC6-A22C9876D58C}"/>
                  </a:ext>
                </a:extLst>
              </p:cNvPr>
              <p:cNvGrpSpPr/>
              <p:nvPr/>
            </p:nvGrpSpPr>
            <p:grpSpPr>
              <a:xfrm>
                <a:off x="430880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4" name="Rektangel 1403">
                  <a:extLst>
                    <a:ext uri="{FF2B5EF4-FFF2-40B4-BE49-F238E27FC236}">
                      <a16:creationId xmlns:a16="http://schemas.microsoft.com/office/drawing/2014/main" id="{BF7919A0-AD58-494C-9F7A-8293A8396D80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5" name="Lige forbindelse 1404">
                  <a:extLst>
                    <a:ext uri="{FF2B5EF4-FFF2-40B4-BE49-F238E27FC236}">
                      <a16:creationId xmlns:a16="http://schemas.microsoft.com/office/drawing/2014/main" id="{B6DCCE2B-F008-4450-993F-6650FFE9FB67}"/>
                    </a:ext>
                  </a:extLst>
                </p:cNvPr>
                <p:cNvCxnSpPr>
                  <a:cxnSpLocks/>
                  <a:stCxn id="1404" idx="0"/>
                  <a:endCxn id="140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Lige forbindelse 1405">
                  <a:extLst>
                    <a:ext uri="{FF2B5EF4-FFF2-40B4-BE49-F238E27FC236}">
                      <a16:creationId xmlns:a16="http://schemas.microsoft.com/office/drawing/2014/main" id="{73BE108E-291F-45F0-B871-0E0ED5AD7AF9}"/>
                    </a:ext>
                  </a:extLst>
                </p:cNvPr>
                <p:cNvCxnSpPr>
                  <a:cxnSpLocks/>
                  <a:stCxn id="1404" idx="1"/>
                  <a:endCxn id="140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uppe 1134">
                <a:extLst>
                  <a:ext uri="{FF2B5EF4-FFF2-40B4-BE49-F238E27FC236}">
                    <a16:creationId xmlns:a16="http://schemas.microsoft.com/office/drawing/2014/main" id="{768ED603-0606-46BB-A497-A5CD8A95D52E}"/>
                  </a:ext>
                </a:extLst>
              </p:cNvPr>
              <p:cNvGrpSpPr/>
              <p:nvPr/>
            </p:nvGrpSpPr>
            <p:grpSpPr>
              <a:xfrm>
                <a:off x="449969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1" name="Rektangel 1400">
                  <a:extLst>
                    <a:ext uri="{FF2B5EF4-FFF2-40B4-BE49-F238E27FC236}">
                      <a16:creationId xmlns:a16="http://schemas.microsoft.com/office/drawing/2014/main" id="{CCFC28D1-08C0-483C-A2CA-BC41D23C59C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2" name="Lige forbindelse 1401">
                  <a:extLst>
                    <a:ext uri="{FF2B5EF4-FFF2-40B4-BE49-F238E27FC236}">
                      <a16:creationId xmlns:a16="http://schemas.microsoft.com/office/drawing/2014/main" id="{19F98070-DC4B-4821-8F19-DF3C00429037}"/>
                    </a:ext>
                  </a:extLst>
                </p:cNvPr>
                <p:cNvCxnSpPr>
                  <a:cxnSpLocks/>
                  <a:stCxn id="1401" idx="0"/>
                  <a:endCxn id="140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3" name="Lige forbindelse 1402">
                  <a:extLst>
                    <a:ext uri="{FF2B5EF4-FFF2-40B4-BE49-F238E27FC236}">
                      <a16:creationId xmlns:a16="http://schemas.microsoft.com/office/drawing/2014/main" id="{42BC7E8B-121D-4B08-B7A1-6BD5DC8871B8}"/>
                    </a:ext>
                  </a:extLst>
                </p:cNvPr>
                <p:cNvCxnSpPr>
                  <a:cxnSpLocks/>
                  <a:stCxn id="1401" idx="1"/>
                  <a:endCxn id="140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uppe 1135">
                <a:extLst>
                  <a:ext uri="{FF2B5EF4-FFF2-40B4-BE49-F238E27FC236}">
                    <a16:creationId xmlns:a16="http://schemas.microsoft.com/office/drawing/2014/main" id="{D4C5E83D-1A2F-4A2D-BDE6-6E339B865250}"/>
                  </a:ext>
                </a:extLst>
              </p:cNvPr>
              <p:cNvGrpSpPr/>
              <p:nvPr/>
            </p:nvGrpSpPr>
            <p:grpSpPr>
              <a:xfrm>
                <a:off x="469058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8" name="Rektangel 1397">
                  <a:extLst>
                    <a:ext uri="{FF2B5EF4-FFF2-40B4-BE49-F238E27FC236}">
                      <a16:creationId xmlns:a16="http://schemas.microsoft.com/office/drawing/2014/main" id="{8B01DDFB-E29F-4B21-83A7-6E6408C908E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9" name="Lige forbindelse 1398">
                  <a:extLst>
                    <a:ext uri="{FF2B5EF4-FFF2-40B4-BE49-F238E27FC236}">
                      <a16:creationId xmlns:a16="http://schemas.microsoft.com/office/drawing/2014/main" id="{9EB4C06B-BFD6-4437-8A15-032DC6ABEF5A}"/>
                    </a:ext>
                  </a:extLst>
                </p:cNvPr>
                <p:cNvCxnSpPr>
                  <a:cxnSpLocks/>
                  <a:stCxn id="1398" idx="0"/>
                  <a:endCxn id="139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0" name="Lige forbindelse 1399">
                  <a:extLst>
                    <a:ext uri="{FF2B5EF4-FFF2-40B4-BE49-F238E27FC236}">
                      <a16:creationId xmlns:a16="http://schemas.microsoft.com/office/drawing/2014/main" id="{2235F307-4744-4CC9-A8D7-55A9F75B216C}"/>
                    </a:ext>
                  </a:extLst>
                </p:cNvPr>
                <p:cNvCxnSpPr>
                  <a:cxnSpLocks/>
                  <a:stCxn id="1398" idx="1"/>
                  <a:endCxn id="139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uppe 1136">
                <a:extLst>
                  <a:ext uri="{FF2B5EF4-FFF2-40B4-BE49-F238E27FC236}">
                    <a16:creationId xmlns:a16="http://schemas.microsoft.com/office/drawing/2014/main" id="{325EE618-B168-48DE-BA9B-EC00A85AC70B}"/>
                  </a:ext>
                </a:extLst>
              </p:cNvPr>
              <p:cNvGrpSpPr/>
              <p:nvPr/>
            </p:nvGrpSpPr>
            <p:grpSpPr>
              <a:xfrm>
                <a:off x="488147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5" name="Rektangel 1394">
                  <a:extLst>
                    <a:ext uri="{FF2B5EF4-FFF2-40B4-BE49-F238E27FC236}">
                      <a16:creationId xmlns:a16="http://schemas.microsoft.com/office/drawing/2014/main" id="{B00DB222-B877-418C-AFCB-4B9ACE8C562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6" name="Lige forbindelse 1395">
                  <a:extLst>
                    <a:ext uri="{FF2B5EF4-FFF2-40B4-BE49-F238E27FC236}">
                      <a16:creationId xmlns:a16="http://schemas.microsoft.com/office/drawing/2014/main" id="{E3C22B44-0791-490E-955B-44E28647D9E1}"/>
                    </a:ext>
                  </a:extLst>
                </p:cNvPr>
                <p:cNvCxnSpPr>
                  <a:cxnSpLocks/>
                  <a:stCxn id="1395" idx="0"/>
                  <a:endCxn id="139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Lige forbindelse 1396">
                  <a:extLst>
                    <a:ext uri="{FF2B5EF4-FFF2-40B4-BE49-F238E27FC236}">
                      <a16:creationId xmlns:a16="http://schemas.microsoft.com/office/drawing/2014/main" id="{7D5FC74D-4BF6-46CA-BF0E-77626BDB4FEB}"/>
                    </a:ext>
                  </a:extLst>
                </p:cNvPr>
                <p:cNvCxnSpPr>
                  <a:cxnSpLocks/>
                  <a:stCxn id="1395" idx="1"/>
                  <a:endCxn id="139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uppe 1137">
                <a:extLst>
                  <a:ext uri="{FF2B5EF4-FFF2-40B4-BE49-F238E27FC236}">
                    <a16:creationId xmlns:a16="http://schemas.microsoft.com/office/drawing/2014/main" id="{102FE221-0462-41FB-AE08-270523BF9264}"/>
                  </a:ext>
                </a:extLst>
              </p:cNvPr>
              <p:cNvGrpSpPr/>
              <p:nvPr/>
            </p:nvGrpSpPr>
            <p:grpSpPr>
              <a:xfrm>
                <a:off x="5072366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2" name="Rektangel 1391">
                  <a:extLst>
                    <a:ext uri="{FF2B5EF4-FFF2-40B4-BE49-F238E27FC236}">
                      <a16:creationId xmlns:a16="http://schemas.microsoft.com/office/drawing/2014/main" id="{654D955F-6C73-4958-BE76-EB3B7D444E3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3" name="Lige forbindelse 1392">
                  <a:extLst>
                    <a:ext uri="{FF2B5EF4-FFF2-40B4-BE49-F238E27FC236}">
                      <a16:creationId xmlns:a16="http://schemas.microsoft.com/office/drawing/2014/main" id="{C7EF3906-8800-4B0D-B33D-8FB7EDD90DC3}"/>
                    </a:ext>
                  </a:extLst>
                </p:cNvPr>
                <p:cNvCxnSpPr>
                  <a:cxnSpLocks/>
                  <a:stCxn id="1392" idx="0"/>
                  <a:endCxn id="139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Lige forbindelse 1393">
                  <a:extLst>
                    <a:ext uri="{FF2B5EF4-FFF2-40B4-BE49-F238E27FC236}">
                      <a16:creationId xmlns:a16="http://schemas.microsoft.com/office/drawing/2014/main" id="{FCC50684-74FD-464A-A592-2BD8011F2E85}"/>
                    </a:ext>
                  </a:extLst>
                </p:cNvPr>
                <p:cNvCxnSpPr>
                  <a:cxnSpLocks/>
                  <a:stCxn id="1392" idx="1"/>
                  <a:endCxn id="139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uppe 1138">
                <a:extLst>
                  <a:ext uri="{FF2B5EF4-FFF2-40B4-BE49-F238E27FC236}">
                    <a16:creationId xmlns:a16="http://schemas.microsoft.com/office/drawing/2014/main" id="{745270F1-57E8-4335-B792-7E9377386212}"/>
                  </a:ext>
                </a:extLst>
              </p:cNvPr>
              <p:cNvGrpSpPr/>
              <p:nvPr/>
            </p:nvGrpSpPr>
            <p:grpSpPr>
              <a:xfrm>
                <a:off x="526325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9" name="Rektangel 1388">
                  <a:extLst>
                    <a:ext uri="{FF2B5EF4-FFF2-40B4-BE49-F238E27FC236}">
                      <a16:creationId xmlns:a16="http://schemas.microsoft.com/office/drawing/2014/main" id="{3D401F5C-7176-4E5D-97EC-49188D8AA2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0" name="Lige forbindelse 1389">
                  <a:extLst>
                    <a:ext uri="{FF2B5EF4-FFF2-40B4-BE49-F238E27FC236}">
                      <a16:creationId xmlns:a16="http://schemas.microsoft.com/office/drawing/2014/main" id="{92C50227-8BB7-439A-87D1-3BF986A51D7C}"/>
                    </a:ext>
                  </a:extLst>
                </p:cNvPr>
                <p:cNvCxnSpPr>
                  <a:cxnSpLocks/>
                  <a:stCxn id="1389" idx="0"/>
                  <a:endCxn id="138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1" name="Lige forbindelse 1390">
                  <a:extLst>
                    <a:ext uri="{FF2B5EF4-FFF2-40B4-BE49-F238E27FC236}">
                      <a16:creationId xmlns:a16="http://schemas.microsoft.com/office/drawing/2014/main" id="{E2AECA9A-698B-4E17-9311-A4331049203B}"/>
                    </a:ext>
                  </a:extLst>
                </p:cNvPr>
                <p:cNvCxnSpPr>
                  <a:cxnSpLocks/>
                  <a:stCxn id="1389" idx="1"/>
                  <a:endCxn id="138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uppe 1139">
                <a:extLst>
                  <a:ext uri="{FF2B5EF4-FFF2-40B4-BE49-F238E27FC236}">
                    <a16:creationId xmlns:a16="http://schemas.microsoft.com/office/drawing/2014/main" id="{2176AA85-BC53-4D32-A560-E5421DEFFAD2}"/>
                  </a:ext>
                </a:extLst>
              </p:cNvPr>
              <p:cNvGrpSpPr/>
              <p:nvPr/>
            </p:nvGrpSpPr>
            <p:grpSpPr>
              <a:xfrm>
                <a:off x="545414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6" name="Rektangel 1385">
                  <a:extLst>
                    <a:ext uri="{FF2B5EF4-FFF2-40B4-BE49-F238E27FC236}">
                      <a16:creationId xmlns:a16="http://schemas.microsoft.com/office/drawing/2014/main" id="{99735080-D9B7-4407-9EFA-E5481AF64A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7" name="Lige forbindelse 1386">
                  <a:extLst>
                    <a:ext uri="{FF2B5EF4-FFF2-40B4-BE49-F238E27FC236}">
                      <a16:creationId xmlns:a16="http://schemas.microsoft.com/office/drawing/2014/main" id="{C47F06CF-9FFD-451D-9511-67CCD71D1E18}"/>
                    </a:ext>
                  </a:extLst>
                </p:cNvPr>
                <p:cNvCxnSpPr>
                  <a:cxnSpLocks/>
                  <a:stCxn id="1386" idx="0"/>
                  <a:endCxn id="138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8" name="Lige forbindelse 1387">
                  <a:extLst>
                    <a:ext uri="{FF2B5EF4-FFF2-40B4-BE49-F238E27FC236}">
                      <a16:creationId xmlns:a16="http://schemas.microsoft.com/office/drawing/2014/main" id="{E218E285-0B0E-44E6-BAD1-CEEC5A871EF6}"/>
                    </a:ext>
                  </a:extLst>
                </p:cNvPr>
                <p:cNvCxnSpPr>
                  <a:cxnSpLocks/>
                  <a:stCxn id="1386" idx="1"/>
                  <a:endCxn id="138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uppe 1140">
                <a:extLst>
                  <a:ext uri="{FF2B5EF4-FFF2-40B4-BE49-F238E27FC236}">
                    <a16:creationId xmlns:a16="http://schemas.microsoft.com/office/drawing/2014/main" id="{D29529DA-BDC2-4B67-9C34-0BF86EC8186A}"/>
                  </a:ext>
                </a:extLst>
              </p:cNvPr>
              <p:cNvGrpSpPr/>
              <p:nvPr/>
            </p:nvGrpSpPr>
            <p:grpSpPr>
              <a:xfrm>
                <a:off x="564503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3" name="Rektangel 1382">
                  <a:extLst>
                    <a:ext uri="{FF2B5EF4-FFF2-40B4-BE49-F238E27FC236}">
                      <a16:creationId xmlns:a16="http://schemas.microsoft.com/office/drawing/2014/main" id="{2545ABAA-5B56-4BBA-99B8-1716A21CA72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4" name="Lige forbindelse 1383">
                  <a:extLst>
                    <a:ext uri="{FF2B5EF4-FFF2-40B4-BE49-F238E27FC236}">
                      <a16:creationId xmlns:a16="http://schemas.microsoft.com/office/drawing/2014/main" id="{6D84AAE5-9E0D-4704-A0D6-A39321473CBF}"/>
                    </a:ext>
                  </a:extLst>
                </p:cNvPr>
                <p:cNvCxnSpPr>
                  <a:cxnSpLocks/>
                  <a:stCxn id="1383" idx="0"/>
                  <a:endCxn id="138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Lige forbindelse 1384">
                  <a:extLst>
                    <a:ext uri="{FF2B5EF4-FFF2-40B4-BE49-F238E27FC236}">
                      <a16:creationId xmlns:a16="http://schemas.microsoft.com/office/drawing/2014/main" id="{A53A1066-2AC9-4E37-9DDD-202E6E09309B}"/>
                    </a:ext>
                  </a:extLst>
                </p:cNvPr>
                <p:cNvCxnSpPr>
                  <a:cxnSpLocks/>
                  <a:stCxn id="1383" idx="1"/>
                  <a:endCxn id="138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uppe 1141">
                <a:extLst>
                  <a:ext uri="{FF2B5EF4-FFF2-40B4-BE49-F238E27FC236}">
                    <a16:creationId xmlns:a16="http://schemas.microsoft.com/office/drawing/2014/main" id="{DDBD305C-4DE5-4D91-B124-F4ACF8B6DA91}"/>
                  </a:ext>
                </a:extLst>
              </p:cNvPr>
              <p:cNvGrpSpPr/>
              <p:nvPr/>
            </p:nvGrpSpPr>
            <p:grpSpPr>
              <a:xfrm>
                <a:off x="58359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0" name="Rektangel 1379">
                  <a:extLst>
                    <a:ext uri="{FF2B5EF4-FFF2-40B4-BE49-F238E27FC236}">
                      <a16:creationId xmlns:a16="http://schemas.microsoft.com/office/drawing/2014/main" id="{EE6CD71C-2F4A-47FE-9828-8199568111F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1" name="Lige forbindelse 1380">
                  <a:extLst>
                    <a:ext uri="{FF2B5EF4-FFF2-40B4-BE49-F238E27FC236}">
                      <a16:creationId xmlns:a16="http://schemas.microsoft.com/office/drawing/2014/main" id="{C78B02C0-6997-4D7B-A7F7-DC419232B46B}"/>
                    </a:ext>
                  </a:extLst>
                </p:cNvPr>
                <p:cNvCxnSpPr>
                  <a:cxnSpLocks/>
                  <a:stCxn id="1380" idx="0"/>
                  <a:endCxn id="138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Lige forbindelse 1381">
                  <a:extLst>
                    <a:ext uri="{FF2B5EF4-FFF2-40B4-BE49-F238E27FC236}">
                      <a16:creationId xmlns:a16="http://schemas.microsoft.com/office/drawing/2014/main" id="{FB544A2A-5B99-48CF-9C99-6461F57E417A}"/>
                    </a:ext>
                  </a:extLst>
                </p:cNvPr>
                <p:cNvCxnSpPr>
                  <a:cxnSpLocks/>
                  <a:stCxn id="1380" idx="1"/>
                  <a:endCxn id="138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uppe 1142">
                <a:extLst>
                  <a:ext uri="{FF2B5EF4-FFF2-40B4-BE49-F238E27FC236}">
                    <a16:creationId xmlns:a16="http://schemas.microsoft.com/office/drawing/2014/main" id="{9978B56A-DF82-47C8-AD3F-645894112701}"/>
                  </a:ext>
                </a:extLst>
              </p:cNvPr>
              <p:cNvGrpSpPr/>
              <p:nvPr/>
            </p:nvGrpSpPr>
            <p:grpSpPr>
              <a:xfrm>
                <a:off x="182722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7" name="Rektangel 1376">
                  <a:extLst>
                    <a:ext uri="{FF2B5EF4-FFF2-40B4-BE49-F238E27FC236}">
                      <a16:creationId xmlns:a16="http://schemas.microsoft.com/office/drawing/2014/main" id="{D4091FA2-3CF8-449A-B505-AC7AE488BA0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8" name="Lige forbindelse 1377">
                  <a:extLst>
                    <a:ext uri="{FF2B5EF4-FFF2-40B4-BE49-F238E27FC236}">
                      <a16:creationId xmlns:a16="http://schemas.microsoft.com/office/drawing/2014/main" id="{94FF44CF-440D-416D-961E-329F9687070D}"/>
                    </a:ext>
                  </a:extLst>
                </p:cNvPr>
                <p:cNvCxnSpPr>
                  <a:cxnSpLocks/>
                  <a:stCxn id="1377" idx="0"/>
                  <a:endCxn id="137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Lige forbindelse 1378">
                  <a:extLst>
                    <a:ext uri="{FF2B5EF4-FFF2-40B4-BE49-F238E27FC236}">
                      <a16:creationId xmlns:a16="http://schemas.microsoft.com/office/drawing/2014/main" id="{1E1480A6-3E4D-4EE6-A302-45FF4A35A691}"/>
                    </a:ext>
                  </a:extLst>
                </p:cNvPr>
                <p:cNvCxnSpPr>
                  <a:cxnSpLocks/>
                  <a:stCxn id="1377" idx="1"/>
                  <a:endCxn id="137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uppe 1143">
                <a:extLst>
                  <a:ext uri="{FF2B5EF4-FFF2-40B4-BE49-F238E27FC236}">
                    <a16:creationId xmlns:a16="http://schemas.microsoft.com/office/drawing/2014/main" id="{9C8B8F91-2B8C-4E0C-8B65-4AF172140B0A}"/>
                  </a:ext>
                </a:extLst>
              </p:cNvPr>
              <p:cNvGrpSpPr/>
              <p:nvPr/>
            </p:nvGrpSpPr>
            <p:grpSpPr>
              <a:xfrm>
                <a:off x="201811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4" name="Rektangel 1373">
                  <a:extLst>
                    <a:ext uri="{FF2B5EF4-FFF2-40B4-BE49-F238E27FC236}">
                      <a16:creationId xmlns:a16="http://schemas.microsoft.com/office/drawing/2014/main" id="{EF9AA947-649A-4C66-8968-809480FDFCD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5" name="Lige forbindelse 1374">
                  <a:extLst>
                    <a:ext uri="{FF2B5EF4-FFF2-40B4-BE49-F238E27FC236}">
                      <a16:creationId xmlns:a16="http://schemas.microsoft.com/office/drawing/2014/main" id="{F3970551-0F99-422C-A4F7-25591F739E36}"/>
                    </a:ext>
                  </a:extLst>
                </p:cNvPr>
                <p:cNvCxnSpPr>
                  <a:cxnSpLocks/>
                  <a:stCxn id="1374" idx="0"/>
                  <a:endCxn id="137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6" name="Lige forbindelse 1375">
                  <a:extLst>
                    <a:ext uri="{FF2B5EF4-FFF2-40B4-BE49-F238E27FC236}">
                      <a16:creationId xmlns:a16="http://schemas.microsoft.com/office/drawing/2014/main" id="{EC8CC92C-9D88-46C4-A8BF-3069204751D5}"/>
                    </a:ext>
                  </a:extLst>
                </p:cNvPr>
                <p:cNvCxnSpPr>
                  <a:cxnSpLocks/>
                  <a:stCxn id="1374" idx="1"/>
                  <a:endCxn id="137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uppe 1144">
                <a:extLst>
                  <a:ext uri="{FF2B5EF4-FFF2-40B4-BE49-F238E27FC236}">
                    <a16:creationId xmlns:a16="http://schemas.microsoft.com/office/drawing/2014/main" id="{4C71F9E1-5ED2-4246-98A7-F4F0DED6A69D}"/>
                  </a:ext>
                </a:extLst>
              </p:cNvPr>
              <p:cNvGrpSpPr/>
              <p:nvPr/>
            </p:nvGrpSpPr>
            <p:grpSpPr>
              <a:xfrm>
                <a:off x="220900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1" name="Rektangel 1370">
                  <a:extLst>
                    <a:ext uri="{FF2B5EF4-FFF2-40B4-BE49-F238E27FC236}">
                      <a16:creationId xmlns:a16="http://schemas.microsoft.com/office/drawing/2014/main" id="{A150050E-0FCB-40C1-8B20-3F976DADC6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2" name="Lige forbindelse 1371">
                  <a:extLst>
                    <a:ext uri="{FF2B5EF4-FFF2-40B4-BE49-F238E27FC236}">
                      <a16:creationId xmlns:a16="http://schemas.microsoft.com/office/drawing/2014/main" id="{C54E0F15-F00F-4894-9F72-420A3C0708BB}"/>
                    </a:ext>
                  </a:extLst>
                </p:cNvPr>
                <p:cNvCxnSpPr>
                  <a:cxnSpLocks/>
                  <a:stCxn id="1371" idx="0"/>
                  <a:endCxn id="137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3" name="Lige forbindelse 1372">
                  <a:extLst>
                    <a:ext uri="{FF2B5EF4-FFF2-40B4-BE49-F238E27FC236}">
                      <a16:creationId xmlns:a16="http://schemas.microsoft.com/office/drawing/2014/main" id="{7E924D2F-29EA-43D7-A263-501025DDDDC5}"/>
                    </a:ext>
                  </a:extLst>
                </p:cNvPr>
                <p:cNvCxnSpPr>
                  <a:cxnSpLocks/>
                  <a:stCxn id="1371" idx="1"/>
                  <a:endCxn id="137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uppe 1145">
                <a:extLst>
                  <a:ext uri="{FF2B5EF4-FFF2-40B4-BE49-F238E27FC236}">
                    <a16:creationId xmlns:a16="http://schemas.microsoft.com/office/drawing/2014/main" id="{5E2B6AAD-1A09-4C97-9234-281AB6101609}"/>
                  </a:ext>
                </a:extLst>
              </p:cNvPr>
              <p:cNvGrpSpPr/>
              <p:nvPr/>
            </p:nvGrpSpPr>
            <p:grpSpPr>
              <a:xfrm>
                <a:off x="239989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8" name="Rektangel 1367">
                  <a:extLst>
                    <a:ext uri="{FF2B5EF4-FFF2-40B4-BE49-F238E27FC236}">
                      <a16:creationId xmlns:a16="http://schemas.microsoft.com/office/drawing/2014/main" id="{9E11F393-0639-4C29-ACCF-F2EFEA218EC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9" name="Lige forbindelse 1368">
                  <a:extLst>
                    <a:ext uri="{FF2B5EF4-FFF2-40B4-BE49-F238E27FC236}">
                      <a16:creationId xmlns:a16="http://schemas.microsoft.com/office/drawing/2014/main" id="{476958E9-B4F8-4B72-AD3D-F0C0FC4CBB8E}"/>
                    </a:ext>
                  </a:extLst>
                </p:cNvPr>
                <p:cNvCxnSpPr>
                  <a:cxnSpLocks/>
                  <a:stCxn id="1368" idx="0"/>
                  <a:endCxn id="136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0" name="Lige forbindelse 1369">
                  <a:extLst>
                    <a:ext uri="{FF2B5EF4-FFF2-40B4-BE49-F238E27FC236}">
                      <a16:creationId xmlns:a16="http://schemas.microsoft.com/office/drawing/2014/main" id="{19A4570C-D192-4D99-BFA8-949BB2A4D11D}"/>
                    </a:ext>
                  </a:extLst>
                </p:cNvPr>
                <p:cNvCxnSpPr>
                  <a:cxnSpLocks/>
                  <a:stCxn id="1368" idx="1"/>
                  <a:endCxn id="136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uppe 1146">
                <a:extLst>
                  <a:ext uri="{FF2B5EF4-FFF2-40B4-BE49-F238E27FC236}">
                    <a16:creationId xmlns:a16="http://schemas.microsoft.com/office/drawing/2014/main" id="{991B778E-260E-4C65-BFB4-953EE393B141}"/>
                  </a:ext>
                </a:extLst>
              </p:cNvPr>
              <p:cNvGrpSpPr/>
              <p:nvPr/>
            </p:nvGrpSpPr>
            <p:grpSpPr>
              <a:xfrm>
                <a:off x="2590789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5" name="Rektangel 1364">
                  <a:extLst>
                    <a:ext uri="{FF2B5EF4-FFF2-40B4-BE49-F238E27FC236}">
                      <a16:creationId xmlns:a16="http://schemas.microsoft.com/office/drawing/2014/main" id="{C187E723-4737-48E4-AD46-7134427DAD7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6" name="Lige forbindelse 1365">
                  <a:extLst>
                    <a:ext uri="{FF2B5EF4-FFF2-40B4-BE49-F238E27FC236}">
                      <a16:creationId xmlns:a16="http://schemas.microsoft.com/office/drawing/2014/main" id="{AB2AB432-550E-4996-855A-467A10F08B84}"/>
                    </a:ext>
                  </a:extLst>
                </p:cNvPr>
                <p:cNvCxnSpPr>
                  <a:cxnSpLocks/>
                  <a:stCxn id="1365" idx="0"/>
                  <a:endCxn id="136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Lige forbindelse 1366">
                  <a:extLst>
                    <a:ext uri="{FF2B5EF4-FFF2-40B4-BE49-F238E27FC236}">
                      <a16:creationId xmlns:a16="http://schemas.microsoft.com/office/drawing/2014/main" id="{9A2AE9FE-E208-4165-B2FD-B4169B9FC6CD}"/>
                    </a:ext>
                  </a:extLst>
                </p:cNvPr>
                <p:cNvCxnSpPr>
                  <a:cxnSpLocks/>
                  <a:stCxn id="1365" idx="1"/>
                  <a:endCxn id="136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uppe 1147">
                <a:extLst>
                  <a:ext uri="{FF2B5EF4-FFF2-40B4-BE49-F238E27FC236}">
                    <a16:creationId xmlns:a16="http://schemas.microsoft.com/office/drawing/2014/main" id="{B922086A-99AD-4CF3-AAF3-CE28455663D1}"/>
                  </a:ext>
                </a:extLst>
              </p:cNvPr>
              <p:cNvGrpSpPr/>
              <p:nvPr/>
            </p:nvGrpSpPr>
            <p:grpSpPr>
              <a:xfrm>
                <a:off x="278168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2" name="Rektangel 1361">
                  <a:extLst>
                    <a:ext uri="{FF2B5EF4-FFF2-40B4-BE49-F238E27FC236}">
                      <a16:creationId xmlns:a16="http://schemas.microsoft.com/office/drawing/2014/main" id="{81720B9F-A6AB-4E39-9735-0DDCE705D86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3" name="Lige forbindelse 1362">
                  <a:extLst>
                    <a:ext uri="{FF2B5EF4-FFF2-40B4-BE49-F238E27FC236}">
                      <a16:creationId xmlns:a16="http://schemas.microsoft.com/office/drawing/2014/main" id="{5112381A-3817-46FA-8D80-F727C1BA7BA5}"/>
                    </a:ext>
                  </a:extLst>
                </p:cNvPr>
                <p:cNvCxnSpPr>
                  <a:cxnSpLocks/>
                  <a:stCxn id="1362" idx="0"/>
                  <a:endCxn id="136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Lige forbindelse 1363">
                  <a:extLst>
                    <a:ext uri="{FF2B5EF4-FFF2-40B4-BE49-F238E27FC236}">
                      <a16:creationId xmlns:a16="http://schemas.microsoft.com/office/drawing/2014/main" id="{B31AF979-7572-422C-8DB9-64202CCBC3D8}"/>
                    </a:ext>
                  </a:extLst>
                </p:cNvPr>
                <p:cNvCxnSpPr>
                  <a:cxnSpLocks/>
                  <a:stCxn id="1362" idx="1"/>
                  <a:endCxn id="136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uppe 1148">
                <a:extLst>
                  <a:ext uri="{FF2B5EF4-FFF2-40B4-BE49-F238E27FC236}">
                    <a16:creationId xmlns:a16="http://schemas.microsoft.com/office/drawing/2014/main" id="{6B62459F-7CB9-4DEB-AD06-B403E6D37B08}"/>
                  </a:ext>
                </a:extLst>
              </p:cNvPr>
              <p:cNvGrpSpPr/>
              <p:nvPr/>
            </p:nvGrpSpPr>
            <p:grpSpPr>
              <a:xfrm>
                <a:off x="297257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9" name="Rektangel 1358">
                  <a:extLst>
                    <a:ext uri="{FF2B5EF4-FFF2-40B4-BE49-F238E27FC236}">
                      <a16:creationId xmlns:a16="http://schemas.microsoft.com/office/drawing/2014/main" id="{6D099730-3FE2-4DB9-B544-1A870BFBF98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0" name="Lige forbindelse 1359">
                  <a:extLst>
                    <a:ext uri="{FF2B5EF4-FFF2-40B4-BE49-F238E27FC236}">
                      <a16:creationId xmlns:a16="http://schemas.microsoft.com/office/drawing/2014/main" id="{EE9608A7-024B-476F-B61C-7BC607511D9E}"/>
                    </a:ext>
                  </a:extLst>
                </p:cNvPr>
                <p:cNvCxnSpPr>
                  <a:cxnSpLocks/>
                  <a:stCxn id="1359" idx="0"/>
                  <a:endCxn id="135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Lige forbindelse 1360">
                  <a:extLst>
                    <a:ext uri="{FF2B5EF4-FFF2-40B4-BE49-F238E27FC236}">
                      <a16:creationId xmlns:a16="http://schemas.microsoft.com/office/drawing/2014/main" id="{71EDF0C9-3F81-41C3-9F00-25F2A4AA8349}"/>
                    </a:ext>
                  </a:extLst>
                </p:cNvPr>
                <p:cNvCxnSpPr>
                  <a:cxnSpLocks/>
                  <a:stCxn id="1359" idx="1"/>
                  <a:endCxn id="135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uppe 1149">
                <a:extLst>
                  <a:ext uri="{FF2B5EF4-FFF2-40B4-BE49-F238E27FC236}">
                    <a16:creationId xmlns:a16="http://schemas.microsoft.com/office/drawing/2014/main" id="{9D6FC104-2594-4361-AFB7-FDFC2A8C7FEC}"/>
                  </a:ext>
                </a:extLst>
              </p:cNvPr>
              <p:cNvGrpSpPr/>
              <p:nvPr/>
            </p:nvGrpSpPr>
            <p:grpSpPr>
              <a:xfrm>
                <a:off x="316346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6" name="Rektangel 1355">
                  <a:extLst>
                    <a:ext uri="{FF2B5EF4-FFF2-40B4-BE49-F238E27FC236}">
                      <a16:creationId xmlns:a16="http://schemas.microsoft.com/office/drawing/2014/main" id="{A5DFA534-F0CF-47AB-A514-A95228AB02F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7" name="Lige forbindelse 1356">
                  <a:extLst>
                    <a:ext uri="{FF2B5EF4-FFF2-40B4-BE49-F238E27FC236}">
                      <a16:creationId xmlns:a16="http://schemas.microsoft.com/office/drawing/2014/main" id="{203BED39-A0EC-4E88-9891-247C60E51DBB}"/>
                    </a:ext>
                  </a:extLst>
                </p:cNvPr>
                <p:cNvCxnSpPr>
                  <a:cxnSpLocks/>
                  <a:stCxn id="1356" idx="0"/>
                  <a:endCxn id="135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Lige forbindelse 1357">
                  <a:extLst>
                    <a:ext uri="{FF2B5EF4-FFF2-40B4-BE49-F238E27FC236}">
                      <a16:creationId xmlns:a16="http://schemas.microsoft.com/office/drawing/2014/main" id="{EB36BA11-B8AA-49DC-95D2-A5BF35C1C2A1}"/>
                    </a:ext>
                  </a:extLst>
                </p:cNvPr>
                <p:cNvCxnSpPr>
                  <a:cxnSpLocks/>
                  <a:stCxn id="1356" idx="1"/>
                  <a:endCxn id="135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uppe 1150">
                <a:extLst>
                  <a:ext uri="{FF2B5EF4-FFF2-40B4-BE49-F238E27FC236}">
                    <a16:creationId xmlns:a16="http://schemas.microsoft.com/office/drawing/2014/main" id="{FA711DC3-A4DC-4B83-B90F-D2F4A59DCFDF}"/>
                  </a:ext>
                </a:extLst>
              </p:cNvPr>
              <p:cNvGrpSpPr/>
              <p:nvPr/>
            </p:nvGrpSpPr>
            <p:grpSpPr>
              <a:xfrm>
                <a:off x="335435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3" name="Rektangel 1352">
                  <a:extLst>
                    <a:ext uri="{FF2B5EF4-FFF2-40B4-BE49-F238E27FC236}">
                      <a16:creationId xmlns:a16="http://schemas.microsoft.com/office/drawing/2014/main" id="{5CEF0FD1-FD87-4497-8CAE-B53DE5204FA8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4" name="Lige forbindelse 1353">
                  <a:extLst>
                    <a:ext uri="{FF2B5EF4-FFF2-40B4-BE49-F238E27FC236}">
                      <a16:creationId xmlns:a16="http://schemas.microsoft.com/office/drawing/2014/main" id="{DB61C668-EBDC-49DB-BA13-47DBD5436748}"/>
                    </a:ext>
                  </a:extLst>
                </p:cNvPr>
                <p:cNvCxnSpPr>
                  <a:cxnSpLocks/>
                  <a:stCxn id="1353" idx="0"/>
                  <a:endCxn id="135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5" name="Lige forbindelse 1354">
                  <a:extLst>
                    <a:ext uri="{FF2B5EF4-FFF2-40B4-BE49-F238E27FC236}">
                      <a16:creationId xmlns:a16="http://schemas.microsoft.com/office/drawing/2014/main" id="{2DB16A33-F850-4E5E-8FD4-E6E19B577B98}"/>
                    </a:ext>
                  </a:extLst>
                </p:cNvPr>
                <p:cNvCxnSpPr>
                  <a:cxnSpLocks/>
                  <a:stCxn id="1353" idx="1"/>
                  <a:endCxn id="135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uppe 1151">
                <a:extLst>
                  <a:ext uri="{FF2B5EF4-FFF2-40B4-BE49-F238E27FC236}">
                    <a16:creationId xmlns:a16="http://schemas.microsoft.com/office/drawing/2014/main" id="{45293454-79CF-4C0E-A050-CA7D78F7D3E9}"/>
                  </a:ext>
                </a:extLst>
              </p:cNvPr>
              <p:cNvGrpSpPr/>
              <p:nvPr/>
            </p:nvGrpSpPr>
            <p:grpSpPr>
              <a:xfrm>
                <a:off x="354524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0" name="Rektangel 1349">
                  <a:extLst>
                    <a:ext uri="{FF2B5EF4-FFF2-40B4-BE49-F238E27FC236}">
                      <a16:creationId xmlns:a16="http://schemas.microsoft.com/office/drawing/2014/main" id="{F4A4CC9D-5011-4810-B080-5002F4FC0C9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1" name="Lige forbindelse 1350">
                  <a:extLst>
                    <a:ext uri="{FF2B5EF4-FFF2-40B4-BE49-F238E27FC236}">
                      <a16:creationId xmlns:a16="http://schemas.microsoft.com/office/drawing/2014/main" id="{55D2A9A1-2432-4B55-BAA8-ACFAEE66E662}"/>
                    </a:ext>
                  </a:extLst>
                </p:cNvPr>
                <p:cNvCxnSpPr>
                  <a:cxnSpLocks/>
                  <a:stCxn id="1350" idx="0"/>
                  <a:endCxn id="135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Lige forbindelse 1351">
                  <a:extLst>
                    <a:ext uri="{FF2B5EF4-FFF2-40B4-BE49-F238E27FC236}">
                      <a16:creationId xmlns:a16="http://schemas.microsoft.com/office/drawing/2014/main" id="{E2CEF4E5-3440-4EFD-B248-53CA142BE5A0}"/>
                    </a:ext>
                  </a:extLst>
                </p:cNvPr>
                <p:cNvCxnSpPr>
                  <a:cxnSpLocks/>
                  <a:stCxn id="1350" idx="1"/>
                  <a:endCxn id="135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uppe 1152">
                <a:extLst>
                  <a:ext uri="{FF2B5EF4-FFF2-40B4-BE49-F238E27FC236}">
                    <a16:creationId xmlns:a16="http://schemas.microsoft.com/office/drawing/2014/main" id="{EBD0AC79-827B-4F15-80EF-AB59886DA3E2}"/>
                  </a:ext>
                </a:extLst>
              </p:cNvPr>
              <p:cNvGrpSpPr/>
              <p:nvPr/>
            </p:nvGrpSpPr>
            <p:grpSpPr>
              <a:xfrm>
                <a:off x="37361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7" name="Rektangel 1346">
                  <a:extLst>
                    <a:ext uri="{FF2B5EF4-FFF2-40B4-BE49-F238E27FC236}">
                      <a16:creationId xmlns:a16="http://schemas.microsoft.com/office/drawing/2014/main" id="{2FD8866E-98D4-407E-A952-E0C040D8B40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8" name="Lige forbindelse 1347">
                  <a:extLst>
                    <a:ext uri="{FF2B5EF4-FFF2-40B4-BE49-F238E27FC236}">
                      <a16:creationId xmlns:a16="http://schemas.microsoft.com/office/drawing/2014/main" id="{6252E0D7-E18B-497F-A3C6-15AFD8FB4D86}"/>
                    </a:ext>
                  </a:extLst>
                </p:cNvPr>
                <p:cNvCxnSpPr>
                  <a:cxnSpLocks/>
                  <a:stCxn id="1347" idx="0"/>
                  <a:endCxn id="134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9" name="Lige forbindelse 1348">
                  <a:extLst>
                    <a:ext uri="{FF2B5EF4-FFF2-40B4-BE49-F238E27FC236}">
                      <a16:creationId xmlns:a16="http://schemas.microsoft.com/office/drawing/2014/main" id="{8FAB6378-B1CF-4FB5-9B0B-C9A0058AA925}"/>
                    </a:ext>
                  </a:extLst>
                </p:cNvPr>
                <p:cNvCxnSpPr>
                  <a:cxnSpLocks/>
                  <a:stCxn id="1347" idx="1"/>
                  <a:endCxn id="134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uppe 1153">
                <a:extLst>
                  <a:ext uri="{FF2B5EF4-FFF2-40B4-BE49-F238E27FC236}">
                    <a16:creationId xmlns:a16="http://schemas.microsoft.com/office/drawing/2014/main" id="{2903E009-9C6C-49E1-BA1A-25C20C2A6279}"/>
                  </a:ext>
                </a:extLst>
              </p:cNvPr>
              <p:cNvGrpSpPr/>
              <p:nvPr/>
            </p:nvGrpSpPr>
            <p:grpSpPr>
              <a:xfrm>
                <a:off x="392702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4" name="Rektangel 1343">
                  <a:extLst>
                    <a:ext uri="{FF2B5EF4-FFF2-40B4-BE49-F238E27FC236}">
                      <a16:creationId xmlns:a16="http://schemas.microsoft.com/office/drawing/2014/main" id="{3D4F1BC0-D76E-4877-B19C-EAFF2504A7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5" name="Lige forbindelse 1344">
                  <a:extLst>
                    <a:ext uri="{FF2B5EF4-FFF2-40B4-BE49-F238E27FC236}">
                      <a16:creationId xmlns:a16="http://schemas.microsoft.com/office/drawing/2014/main" id="{B7FB3B0A-CD9E-4C06-8D45-2C8B57C82689}"/>
                    </a:ext>
                  </a:extLst>
                </p:cNvPr>
                <p:cNvCxnSpPr>
                  <a:cxnSpLocks/>
                  <a:stCxn id="1344" idx="0"/>
                  <a:endCxn id="134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Lige forbindelse 1345">
                  <a:extLst>
                    <a:ext uri="{FF2B5EF4-FFF2-40B4-BE49-F238E27FC236}">
                      <a16:creationId xmlns:a16="http://schemas.microsoft.com/office/drawing/2014/main" id="{C6FBB14B-439B-4481-8E3C-B059C124BF46}"/>
                    </a:ext>
                  </a:extLst>
                </p:cNvPr>
                <p:cNvCxnSpPr>
                  <a:cxnSpLocks/>
                  <a:stCxn id="1344" idx="1"/>
                  <a:endCxn id="134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uppe 1154">
                <a:extLst>
                  <a:ext uri="{FF2B5EF4-FFF2-40B4-BE49-F238E27FC236}">
                    <a16:creationId xmlns:a16="http://schemas.microsoft.com/office/drawing/2014/main" id="{238ADFD6-65E3-45F8-A613-68B37305D684}"/>
                  </a:ext>
                </a:extLst>
              </p:cNvPr>
              <p:cNvGrpSpPr/>
              <p:nvPr/>
            </p:nvGrpSpPr>
            <p:grpSpPr>
              <a:xfrm>
                <a:off x="411791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1" name="Rektangel 1340">
                  <a:extLst>
                    <a:ext uri="{FF2B5EF4-FFF2-40B4-BE49-F238E27FC236}">
                      <a16:creationId xmlns:a16="http://schemas.microsoft.com/office/drawing/2014/main" id="{C300EFB8-8EA1-4FA8-9498-4A5D13DCA58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2" name="Lige forbindelse 1341">
                  <a:extLst>
                    <a:ext uri="{FF2B5EF4-FFF2-40B4-BE49-F238E27FC236}">
                      <a16:creationId xmlns:a16="http://schemas.microsoft.com/office/drawing/2014/main" id="{962AC972-41CC-47D0-A585-FD8382A91EF8}"/>
                    </a:ext>
                  </a:extLst>
                </p:cNvPr>
                <p:cNvCxnSpPr>
                  <a:cxnSpLocks/>
                  <a:stCxn id="1341" idx="0"/>
                  <a:endCxn id="134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Lige forbindelse 1342">
                  <a:extLst>
                    <a:ext uri="{FF2B5EF4-FFF2-40B4-BE49-F238E27FC236}">
                      <a16:creationId xmlns:a16="http://schemas.microsoft.com/office/drawing/2014/main" id="{1E98EFD1-91EC-4E61-95BC-560083C9EC8C}"/>
                    </a:ext>
                  </a:extLst>
                </p:cNvPr>
                <p:cNvCxnSpPr>
                  <a:cxnSpLocks/>
                  <a:stCxn id="1341" idx="1"/>
                  <a:endCxn id="134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uppe 1155">
                <a:extLst>
                  <a:ext uri="{FF2B5EF4-FFF2-40B4-BE49-F238E27FC236}">
                    <a16:creationId xmlns:a16="http://schemas.microsoft.com/office/drawing/2014/main" id="{688D1002-53DB-43C8-8456-82F994096A2D}"/>
                  </a:ext>
                </a:extLst>
              </p:cNvPr>
              <p:cNvGrpSpPr/>
              <p:nvPr/>
            </p:nvGrpSpPr>
            <p:grpSpPr>
              <a:xfrm>
                <a:off x="430880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8" name="Rektangel 1337">
                  <a:extLst>
                    <a:ext uri="{FF2B5EF4-FFF2-40B4-BE49-F238E27FC236}">
                      <a16:creationId xmlns:a16="http://schemas.microsoft.com/office/drawing/2014/main" id="{643004A8-D33E-4F51-9CF4-20AD7592D47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9" name="Lige forbindelse 1338">
                  <a:extLst>
                    <a:ext uri="{FF2B5EF4-FFF2-40B4-BE49-F238E27FC236}">
                      <a16:creationId xmlns:a16="http://schemas.microsoft.com/office/drawing/2014/main" id="{FDD28C3A-A292-44F0-8EB8-62AD7C72772A}"/>
                    </a:ext>
                  </a:extLst>
                </p:cNvPr>
                <p:cNvCxnSpPr>
                  <a:cxnSpLocks/>
                  <a:stCxn id="1338" idx="0"/>
                  <a:endCxn id="133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Lige forbindelse 1339">
                  <a:extLst>
                    <a:ext uri="{FF2B5EF4-FFF2-40B4-BE49-F238E27FC236}">
                      <a16:creationId xmlns:a16="http://schemas.microsoft.com/office/drawing/2014/main" id="{FF242F9B-3454-49A0-8016-7CCFC7722E69}"/>
                    </a:ext>
                  </a:extLst>
                </p:cNvPr>
                <p:cNvCxnSpPr>
                  <a:cxnSpLocks/>
                  <a:stCxn id="1338" idx="1"/>
                  <a:endCxn id="133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uppe 1156">
                <a:extLst>
                  <a:ext uri="{FF2B5EF4-FFF2-40B4-BE49-F238E27FC236}">
                    <a16:creationId xmlns:a16="http://schemas.microsoft.com/office/drawing/2014/main" id="{F5A45F7F-8281-477A-9F15-ED7DBB350505}"/>
                  </a:ext>
                </a:extLst>
              </p:cNvPr>
              <p:cNvGrpSpPr/>
              <p:nvPr/>
            </p:nvGrpSpPr>
            <p:grpSpPr>
              <a:xfrm>
                <a:off x="449969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5" name="Rektangel 1334">
                  <a:extLst>
                    <a:ext uri="{FF2B5EF4-FFF2-40B4-BE49-F238E27FC236}">
                      <a16:creationId xmlns:a16="http://schemas.microsoft.com/office/drawing/2014/main" id="{53BBCCF6-DC08-4877-A4EA-57BD93D2EDD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6" name="Lige forbindelse 1335">
                  <a:extLst>
                    <a:ext uri="{FF2B5EF4-FFF2-40B4-BE49-F238E27FC236}">
                      <a16:creationId xmlns:a16="http://schemas.microsoft.com/office/drawing/2014/main" id="{0469CE58-B171-49FB-9E8E-D54AA3CEBC5C}"/>
                    </a:ext>
                  </a:extLst>
                </p:cNvPr>
                <p:cNvCxnSpPr>
                  <a:cxnSpLocks/>
                  <a:stCxn id="1335" idx="0"/>
                  <a:endCxn id="133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Lige forbindelse 1336">
                  <a:extLst>
                    <a:ext uri="{FF2B5EF4-FFF2-40B4-BE49-F238E27FC236}">
                      <a16:creationId xmlns:a16="http://schemas.microsoft.com/office/drawing/2014/main" id="{17FEE155-4E6F-4726-B205-E97398912072}"/>
                    </a:ext>
                  </a:extLst>
                </p:cNvPr>
                <p:cNvCxnSpPr>
                  <a:cxnSpLocks/>
                  <a:stCxn id="1335" idx="1"/>
                  <a:endCxn id="133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uppe 1157">
                <a:extLst>
                  <a:ext uri="{FF2B5EF4-FFF2-40B4-BE49-F238E27FC236}">
                    <a16:creationId xmlns:a16="http://schemas.microsoft.com/office/drawing/2014/main" id="{1ED9FB21-AD1F-4252-AF88-F02197B43428}"/>
                  </a:ext>
                </a:extLst>
              </p:cNvPr>
              <p:cNvGrpSpPr/>
              <p:nvPr/>
            </p:nvGrpSpPr>
            <p:grpSpPr>
              <a:xfrm>
                <a:off x="469058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2" name="Rektangel 1331">
                  <a:extLst>
                    <a:ext uri="{FF2B5EF4-FFF2-40B4-BE49-F238E27FC236}">
                      <a16:creationId xmlns:a16="http://schemas.microsoft.com/office/drawing/2014/main" id="{5B725534-4369-4499-AA9E-20457A1ADC3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3" name="Lige forbindelse 1332">
                  <a:extLst>
                    <a:ext uri="{FF2B5EF4-FFF2-40B4-BE49-F238E27FC236}">
                      <a16:creationId xmlns:a16="http://schemas.microsoft.com/office/drawing/2014/main" id="{F0BC8CE7-847E-4D94-8BEF-1B3FB39DF427}"/>
                    </a:ext>
                  </a:extLst>
                </p:cNvPr>
                <p:cNvCxnSpPr>
                  <a:cxnSpLocks/>
                  <a:stCxn id="1332" idx="0"/>
                  <a:endCxn id="133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Lige forbindelse 1333">
                  <a:extLst>
                    <a:ext uri="{FF2B5EF4-FFF2-40B4-BE49-F238E27FC236}">
                      <a16:creationId xmlns:a16="http://schemas.microsoft.com/office/drawing/2014/main" id="{CCE4F77C-8080-49A9-BABB-F43DB1A89F68}"/>
                    </a:ext>
                  </a:extLst>
                </p:cNvPr>
                <p:cNvCxnSpPr>
                  <a:cxnSpLocks/>
                  <a:stCxn id="1332" idx="1"/>
                  <a:endCxn id="133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uppe 1158">
                <a:extLst>
                  <a:ext uri="{FF2B5EF4-FFF2-40B4-BE49-F238E27FC236}">
                    <a16:creationId xmlns:a16="http://schemas.microsoft.com/office/drawing/2014/main" id="{1EE56D0B-1388-4985-8DBA-A430FB71DEC6}"/>
                  </a:ext>
                </a:extLst>
              </p:cNvPr>
              <p:cNvGrpSpPr/>
              <p:nvPr/>
            </p:nvGrpSpPr>
            <p:grpSpPr>
              <a:xfrm>
                <a:off x="488147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9" name="Rektangel 1328">
                  <a:extLst>
                    <a:ext uri="{FF2B5EF4-FFF2-40B4-BE49-F238E27FC236}">
                      <a16:creationId xmlns:a16="http://schemas.microsoft.com/office/drawing/2014/main" id="{9C14612E-7D8D-4066-BADD-77CCE5ECE0C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0" name="Lige forbindelse 1329">
                  <a:extLst>
                    <a:ext uri="{FF2B5EF4-FFF2-40B4-BE49-F238E27FC236}">
                      <a16:creationId xmlns:a16="http://schemas.microsoft.com/office/drawing/2014/main" id="{0344DFF7-F61C-41DB-812F-8BA2353E1FF3}"/>
                    </a:ext>
                  </a:extLst>
                </p:cNvPr>
                <p:cNvCxnSpPr>
                  <a:cxnSpLocks/>
                  <a:stCxn id="1329" idx="0"/>
                  <a:endCxn id="132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Lige forbindelse 1330">
                  <a:extLst>
                    <a:ext uri="{FF2B5EF4-FFF2-40B4-BE49-F238E27FC236}">
                      <a16:creationId xmlns:a16="http://schemas.microsoft.com/office/drawing/2014/main" id="{EF76EA14-436C-4F60-96FE-A49E00B48F15}"/>
                    </a:ext>
                  </a:extLst>
                </p:cNvPr>
                <p:cNvCxnSpPr>
                  <a:cxnSpLocks/>
                  <a:stCxn id="1329" idx="1"/>
                  <a:endCxn id="132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uppe 1159">
                <a:extLst>
                  <a:ext uri="{FF2B5EF4-FFF2-40B4-BE49-F238E27FC236}">
                    <a16:creationId xmlns:a16="http://schemas.microsoft.com/office/drawing/2014/main" id="{9EE02EA6-EBBC-43CC-B102-FFD2324D556B}"/>
                  </a:ext>
                </a:extLst>
              </p:cNvPr>
              <p:cNvGrpSpPr/>
              <p:nvPr/>
            </p:nvGrpSpPr>
            <p:grpSpPr>
              <a:xfrm>
                <a:off x="5072366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6" name="Rektangel 1325">
                  <a:extLst>
                    <a:ext uri="{FF2B5EF4-FFF2-40B4-BE49-F238E27FC236}">
                      <a16:creationId xmlns:a16="http://schemas.microsoft.com/office/drawing/2014/main" id="{B2B8F26B-BF83-453A-8129-64FFA4257A9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7" name="Lige forbindelse 1326">
                  <a:extLst>
                    <a:ext uri="{FF2B5EF4-FFF2-40B4-BE49-F238E27FC236}">
                      <a16:creationId xmlns:a16="http://schemas.microsoft.com/office/drawing/2014/main" id="{39DB54AF-43B7-4643-BAF5-6F0C4B439405}"/>
                    </a:ext>
                  </a:extLst>
                </p:cNvPr>
                <p:cNvCxnSpPr>
                  <a:cxnSpLocks/>
                  <a:stCxn id="1326" idx="0"/>
                  <a:endCxn id="132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Lige forbindelse 1327">
                  <a:extLst>
                    <a:ext uri="{FF2B5EF4-FFF2-40B4-BE49-F238E27FC236}">
                      <a16:creationId xmlns:a16="http://schemas.microsoft.com/office/drawing/2014/main" id="{136D6D33-93B4-48C7-8CD6-56C2FAB02C89}"/>
                    </a:ext>
                  </a:extLst>
                </p:cNvPr>
                <p:cNvCxnSpPr>
                  <a:cxnSpLocks/>
                  <a:stCxn id="1326" idx="1"/>
                  <a:endCxn id="132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uppe 1160">
                <a:extLst>
                  <a:ext uri="{FF2B5EF4-FFF2-40B4-BE49-F238E27FC236}">
                    <a16:creationId xmlns:a16="http://schemas.microsoft.com/office/drawing/2014/main" id="{5B99DC59-C026-4C50-9B6F-415F80CF120D}"/>
                  </a:ext>
                </a:extLst>
              </p:cNvPr>
              <p:cNvGrpSpPr/>
              <p:nvPr/>
            </p:nvGrpSpPr>
            <p:grpSpPr>
              <a:xfrm>
                <a:off x="526325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3" name="Rektangel 1322">
                  <a:extLst>
                    <a:ext uri="{FF2B5EF4-FFF2-40B4-BE49-F238E27FC236}">
                      <a16:creationId xmlns:a16="http://schemas.microsoft.com/office/drawing/2014/main" id="{020327DC-E93D-4AFB-8A18-18DA8CEFA7F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4" name="Lige forbindelse 1323">
                  <a:extLst>
                    <a:ext uri="{FF2B5EF4-FFF2-40B4-BE49-F238E27FC236}">
                      <a16:creationId xmlns:a16="http://schemas.microsoft.com/office/drawing/2014/main" id="{441DDAA0-062B-4AC5-9EA1-720B039CC9C1}"/>
                    </a:ext>
                  </a:extLst>
                </p:cNvPr>
                <p:cNvCxnSpPr>
                  <a:cxnSpLocks/>
                  <a:stCxn id="1323" idx="0"/>
                  <a:endCxn id="132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Lige forbindelse 1324">
                  <a:extLst>
                    <a:ext uri="{FF2B5EF4-FFF2-40B4-BE49-F238E27FC236}">
                      <a16:creationId xmlns:a16="http://schemas.microsoft.com/office/drawing/2014/main" id="{4C039D54-F273-457A-B648-EAB0BBD2AF21}"/>
                    </a:ext>
                  </a:extLst>
                </p:cNvPr>
                <p:cNvCxnSpPr>
                  <a:cxnSpLocks/>
                  <a:stCxn id="1323" idx="1"/>
                  <a:endCxn id="132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uppe 1161">
                <a:extLst>
                  <a:ext uri="{FF2B5EF4-FFF2-40B4-BE49-F238E27FC236}">
                    <a16:creationId xmlns:a16="http://schemas.microsoft.com/office/drawing/2014/main" id="{A180532B-0223-4897-9756-55B2302C3FC3}"/>
                  </a:ext>
                </a:extLst>
              </p:cNvPr>
              <p:cNvGrpSpPr/>
              <p:nvPr/>
            </p:nvGrpSpPr>
            <p:grpSpPr>
              <a:xfrm>
                <a:off x="545414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0" name="Rektangel 1319">
                  <a:extLst>
                    <a:ext uri="{FF2B5EF4-FFF2-40B4-BE49-F238E27FC236}">
                      <a16:creationId xmlns:a16="http://schemas.microsoft.com/office/drawing/2014/main" id="{C772DE32-B02F-4159-95C6-F178AFD2325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1" name="Lige forbindelse 1320">
                  <a:extLst>
                    <a:ext uri="{FF2B5EF4-FFF2-40B4-BE49-F238E27FC236}">
                      <a16:creationId xmlns:a16="http://schemas.microsoft.com/office/drawing/2014/main" id="{9969B0F4-0B95-465E-9995-27E0F0655110}"/>
                    </a:ext>
                  </a:extLst>
                </p:cNvPr>
                <p:cNvCxnSpPr>
                  <a:cxnSpLocks/>
                  <a:stCxn id="1320" idx="0"/>
                  <a:endCxn id="132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Lige forbindelse 1321">
                  <a:extLst>
                    <a:ext uri="{FF2B5EF4-FFF2-40B4-BE49-F238E27FC236}">
                      <a16:creationId xmlns:a16="http://schemas.microsoft.com/office/drawing/2014/main" id="{0B394650-DD01-4E86-B99B-DBF869268169}"/>
                    </a:ext>
                  </a:extLst>
                </p:cNvPr>
                <p:cNvCxnSpPr>
                  <a:cxnSpLocks/>
                  <a:stCxn id="1320" idx="1"/>
                  <a:endCxn id="132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uppe 1162">
                <a:extLst>
                  <a:ext uri="{FF2B5EF4-FFF2-40B4-BE49-F238E27FC236}">
                    <a16:creationId xmlns:a16="http://schemas.microsoft.com/office/drawing/2014/main" id="{A43EBC73-C35F-4093-838D-1C169E0DE33B}"/>
                  </a:ext>
                </a:extLst>
              </p:cNvPr>
              <p:cNvGrpSpPr/>
              <p:nvPr/>
            </p:nvGrpSpPr>
            <p:grpSpPr>
              <a:xfrm>
                <a:off x="564503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7" name="Rektangel 1316">
                  <a:extLst>
                    <a:ext uri="{FF2B5EF4-FFF2-40B4-BE49-F238E27FC236}">
                      <a16:creationId xmlns:a16="http://schemas.microsoft.com/office/drawing/2014/main" id="{0E1B0243-42FB-4B5B-9F22-87BD3422C62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8" name="Lige forbindelse 1317">
                  <a:extLst>
                    <a:ext uri="{FF2B5EF4-FFF2-40B4-BE49-F238E27FC236}">
                      <a16:creationId xmlns:a16="http://schemas.microsoft.com/office/drawing/2014/main" id="{870082C4-A661-4FB3-A0C5-DEB08A7F48F9}"/>
                    </a:ext>
                  </a:extLst>
                </p:cNvPr>
                <p:cNvCxnSpPr>
                  <a:cxnSpLocks/>
                  <a:stCxn id="1317" idx="0"/>
                  <a:endCxn id="131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Lige forbindelse 1318">
                  <a:extLst>
                    <a:ext uri="{FF2B5EF4-FFF2-40B4-BE49-F238E27FC236}">
                      <a16:creationId xmlns:a16="http://schemas.microsoft.com/office/drawing/2014/main" id="{477AAD60-03C4-4D7C-8A62-B64267D76A88}"/>
                    </a:ext>
                  </a:extLst>
                </p:cNvPr>
                <p:cNvCxnSpPr>
                  <a:cxnSpLocks/>
                  <a:stCxn id="1317" idx="1"/>
                  <a:endCxn id="131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uppe 1163">
                <a:extLst>
                  <a:ext uri="{FF2B5EF4-FFF2-40B4-BE49-F238E27FC236}">
                    <a16:creationId xmlns:a16="http://schemas.microsoft.com/office/drawing/2014/main" id="{CC863F6F-993C-46F7-86D3-B79ABD6DCB7B}"/>
                  </a:ext>
                </a:extLst>
              </p:cNvPr>
              <p:cNvGrpSpPr/>
              <p:nvPr/>
            </p:nvGrpSpPr>
            <p:grpSpPr>
              <a:xfrm>
                <a:off x="58359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4" name="Rektangel 1313">
                  <a:extLst>
                    <a:ext uri="{FF2B5EF4-FFF2-40B4-BE49-F238E27FC236}">
                      <a16:creationId xmlns:a16="http://schemas.microsoft.com/office/drawing/2014/main" id="{DC991014-B2D4-4864-85E1-7AE657CDD23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5" name="Lige forbindelse 1314">
                  <a:extLst>
                    <a:ext uri="{FF2B5EF4-FFF2-40B4-BE49-F238E27FC236}">
                      <a16:creationId xmlns:a16="http://schemas.microsoft.com/office/drawing/2014/main" id="{AD734032-D311-4C62-BD8E-5BB4E9770D47}"/>
                    </a:ext>
                  </a:extLst>
                </p:cNvPr>
                <p:cNvCxnSpPr>
                  <a:cxnSpLocks/>
                  <a:stCxn id="1314" idx="0"/>
                  <a:endCxn id="131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Lige forbindelse 1315">
                  <a:extLst>
                    <a:ext uri="{FF2B5EF4-FFF2-40B4-BE49-F238E27FC236}">
                      <a16:creationId xmlns:a16="http://schemas.microsoft.com/office/drawing/2014/main" id="{FA86085D-F60E-44CB-A006-647256CA7A02}"/>
                    </a:ext>
                  </a:extLst>
                </p:cNvPr>
                <p:cNvCxnSpPr>
                  <a:cxnSpLocks/>
                  <a:stCxn id="1314" idx="1"/>
                  <a:endCxn id="131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uppe 1164">
                <a:extLst>
                  <a:ext uri="{FF2B5EF4-FFF2-40B4-BE49-F238E27FC236}">
                    <a16:creationId xmlns:a16="http://schemas.microsoft.com/office/drawing/2014/main" id="{7897806D-C513-435F-9DE2-8DD0A4818AE3}"/>
                  </a:ext>
                </a:extLst>
              </p:cNvPr>
              <p:cNvGrpSpPr/>
              <p:nvPr/>
            </p:nvGrpSpPr>
            <p:grpSpPr>
              <a:xfrm>
                <a:off x="182722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1" name="Rektangel 1310">
                  <a:extLst>
                    <a:ext uri="{FF2B5EF4-FFF2-40B4-BE49-F238E27FC236}">
                      <a16:creationId xmlns:a16="http://schemas.microsoft.com/office/drawing/2014/main" id="{3D1B12DD-181A-47B4-9878-F7EC7AE6E3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2" name="Lige forbindelse 1311">
                  <a:extLst>
                    <a:ext uri="{FF2B5EF4-FFF2-40B4-BE49-F238E27FC236}">
                      <a16:creationId xmlns:a16="http://schemas.microsoft.com/office/drawing/2014/main" id="{6158743D-1F0E-4F6C-A272-43AFF9BCBB03}"/>
                    </a:ext>
                  </a:extLst>
                </p:cNvPr>
                <p:cNvCxnSpPr>
                  <a:cxnSpLocks/>
                  <a:stCxn id="1311" idx="0"/>
                  <a:endCxn id="131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Lige forbindelse 1312">
                  <a:extLst>
                    <a:ext uri="{FF2B5EF4-FFF2-40B4-BE49-F238E27FC236}">
                      <a16:creationId xmlns:a16="http://schemas.microsoft.com/office/drawing/2014/main" id="{C21A2FA5-93A0-43AE-B7E8-D47E6F10C4F1}"/>
                    </a:ext>
                  </a:extLst>
                </p:cNvPr>
                <p:cNvCxnSpPr>
                  <a:cxnSpLocks/>
                  <a:stCxn id="1311" idx="1"/>
                  <a:endCxn id="131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uppe 1165">
                <a:extLst>
                  <a:ext uri="{FF2B5EF4-FFF2-40B4-BE49-F238E27FC236}">
                    <a16:creationId xmlns:a16="http://schemas.microsoft.com/office/drawing/2014/main" id="{7514317B-5394-4ED4-A418-B2CDFA8F5524}"/>
                  </a:ext>
                </a:extLst>
              </p:cNvPr>
              <p:cNvGrpSpPr/>
              <p:nvPr/>
            </p:nvGrpSpPr>
            <p:grpSpPr>
              <a:xfrm>
                <a:off x="201811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8" name="Rektangel 1307">
                  <a:extLst>
                    <a:ext uri="{FF2B5EF4-FFF2-40B4-BE49-F238E27FC236}">
                      <a16:creationId xmlns:a16="http://schemas.microsoft.com/office/drawing/2014/main" id="{112349A6-0F97-4B3A-8040-7869FACDED9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9" name="Lige forbindelse 1308">
                  <a:extLst>
                    <a:ext uri="{FF2B5EF4-FFF2-40B4-BE49-F238E27FC236}">
                      <a16:creationId xmlns:a16="http://schemas.microsoft.com/office/drawing/2014/main" id="{6FA8EC29-016A-4818-8724-D1289F6E09AB}"/>
                    </a:ext>
                  </a:extLst>
                </p:cNvPr>
                <p:cNvCxnSpPr>
                  <a:cxnSpLocks/>
                  <a:stCxn id="1308" idx="0"/>
                  <a:endCxn id="130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Lige forbindelse 1309">
                  <a:extLst>
                    <a:ext uri="{FF2B5EF4-FFF2-40B4-BE49-F238E27FC236}">
                      <a16:creationId xmlns:a16="http://schemas.microsoft.com/office/drawing/2014/main" id="{E9E896B6-136E-45AD-9129-8C27B88C82DE}"/>
                    </a:ext>
                  </a:extLst>
                </p:cNvPr>
                <p:cNvCxnSpPr>
                  <a:cxnSpLocks/>
                  <a:stCxn id="1308" idx="1"/>
                  <a:endCxn id="130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uppe 1166">
                <a:extLst>
                  <a:ext uri="{FF2B5EF4-FFF2-40B4-BE49-F238E27FC236}">
                    <a16:creationId xmlns:a16="http://schemas.microsoft.com/office/drawing/2014/main" id="{1823C1DC-E783-495F-A8A4-F8143AE4D91E}"/>
                  </a:ext>
                </a:extLst>
              </p:cNvPr>
              <p:cNvGrpSpPr/>
              <p:nvPr/>
            </p:nvGrpSpPr>
            <p:grpSpPr>
              <a:xfrm>
                <a:off x="220900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5" name="Rektangel 1304">
                  <a:extLst>
                    <a:ext uri="{FF2B5EF4-FFF2-40B4-BE49-F238E27FC236}">
                      <a16:creationId xmlns:a16="http://schemas.microsoft.com/office/drawing/2014/main" id="{B174EA1E-F37A-48F6-A0F7-AC1766BD67E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6" name="Lige forbindelse 1305">
                  <a:extLst>
                    <a:ext uri="{FF2B5EF4-FFF2-40B4-BE49-F238E27FC236}">
                      <a16:creationId xmlns:a16="http://schemas.microsoft.com/office/drawing/2014/main" id="{E734BAE0-EF10-4E9D-91BC-1E5C2D6B4540}"/>
                    </a:ext>
                  </a:extLst>
                </p:cNvPr>
                <p:cNvCxnSpPr>
                  <a:cxnSpLocks/>
                  <a:stCxn id="1305" idx="0"/>
                  <a:endCxn id="130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Lige forbindelse 1306">
                  <a:extLst>
                    <a:ext uri="{FF2B5EF4-FFF2-40B4-BE49-F238E27FC236}">
                      <a16:creationId xmlns:a16="http://schemas.microsoft.com/office/drawing/2014/main" id="{D6EF04A3-00AB-41AF-8068-25005C96DA9D}"/>
                    </a:ext>
                  </a:extLst>
                </p:cNvPr>
                <p:cNvCxnSpPr>
                  <a:cxnSpLocks/>
                  <a:stCxn id="1305" idx="1"/>
                  <a:endCxn id="130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uppe 1167">
                <a:extLst>
                  <a:ext uri="{FF2B5EF4-FFF2-40B4-BE49-F238E27FC236}">
                    <a16:creationId xmlns:a16="http://schemas.microsoft.com/office/drawing/2014/main" id="{215F439C-9E94-4359-AF30-C250293E9D1A}"/>
                  </a:ext>
                </a:extLst>
              </p:cNvPr>
              <p:cNvGrpSpPr/>
              <p:nvPr/>
            </p:nvGrpSpPr>
            <p:grpSpPr>
              <a:xfrm>
                <a:off x="239989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2" name="Rektangel 1301">
                  <a:extLst>
                    <a:ext uri="{FF2B5EF4-FFF2-40B4-BE49-F238E27FC236}">
                      <a16:creationId xmlns:a16="http://schemas.microsoft.com/office/drawing/2014/main" id="{E62FC863-F374-4893-A5D9-41917FEB305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3" name="Lige forbindelse 1302">
                  <a:extLst>
                    <a:ext uri="{FF2B5EF4-FFF2-40B4-BE49-F238E27FC236}">
                      <a16:creationId xmlns:a16="http://schemas.microsoft.com/office/drawing/2014/main" id="{D32D0306-5DAD-413B-8817-1E6732981DF5}"/>
                    </a:ext>
                  </a:extLst>
                </p:cNvPr>
                <p:cNvCxnSpPr>
                  <a:cxnSpLocks/>
                  <a:stCxn id="1302" idx="0"/>
                  <a:endCxn id="130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Lige forbindelse 1303">
                  <a:extLst>
                    <a:ext uri="{FF2B5EF4-FFF2-40B4-BE49-F238E27FC236}">
                      <a16:creationId xmlns:a16="http://schemas.microsoft.com/office/drawing/2014/main" id="{C186299E-A31E-40FF-8817-8B0BDC6E6083}"/>
                    </a:ext>
                  </a:extLst>
                </p:cNvPr>
                <p:cNvCxnSpPr>
                  <a:cxnSpLocks/>
                  <a:stCxn id="1302" idx="1"/>
                  <a:endCxn id="130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uppe 1168">
                <a:extLst>
                  <a:ext uri="{FF2B5EF4-FFF2-40B4-BE49-F238E27FC236}">
                    <a16:creationId xmlns:a16="http://schemas.microsoft.com/office/drawing/2014/main" id="{ED0F1066-BE47-4B18-AB5E-BCF593EDDCCA}"/>
                  </a:ext>
                </a:extLst>
              </p:cNvPr>
              <p:cNvGrpSpPr/>
              <p:nvPr/>
            </p:nvGrpSpPr>
            <p:grpSpPr>
              <a:xfrm>
                <a:off x="2590789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9" name="Rektangel 1298">
                  <a:extLst>
                    <a:ext uri="{FF2B5EF4-FFF2-40B4-BE49-F238E27FC236}">
                      <a16:creationId xmlns:a16="http://schemas.microsoft.com/office/drawing/2014/main" id="{4F89C1BB-2DF9-4727-8967-DADB4EA166C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0" name="Lige forbindelse 1299">
                  <a:extLst>
                    <a:ext uri="{FF2B5EF4-FFF2-40B4-BE49-F238E27FC236}">
                      <a16:creationId xmlns:a16="http://schemas.microsoft.com/office/drawing/2014/main" id="{F7C7517F-EF01-400F-B615-1BB276F07A98}"/>
                    </a:ext>
                  </a:extLst>
                </p:cNvPr>
                <p:cNvCxnSpPr>
                  <a:cxnSpLocks/>
                  <a:stCxn id="1299" idx="0"/>
                  <a:endCxn id="129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Lige forbindelse 1300">
                  <a:extLst>
                    <a:ext uri="{FF2B5EF4-FFF2-40B4-BE49-F238E27FC236}">
                      <a16:creationId xmlns:a16="http://schemas.microsoft.com/office/drawing/2014/main" id="{87E1D86E-317C-489A-8F7C-BAA84BDF1644}"/>
                    </a:ext>
                  </a:extLst>
                </p:cNvPr>
                <p:cNvCxnSpPr>
                  <a:cxnSpLocks/>
                  <a:stCxn id="1299" idx="1"/>
                  <a:endCxn id="129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uppe 1169">
                <a:extLst>
                  <a:ext uri="{FF2B5EF4-FFF2-40B4-BE49-F238E27FC236}">
                    <a16:creationId xmlns:a16="http://schemas.microsoft.com/office/drawing/2014/main" id="{0BFFA172-BDA6-4168-9230-A7C45E9D35E1}"/>
                  </a:ext>
                </a:extLst>
              </p:cNvPr>
              <p:cNvGrpSpPr/>
              <p:nvPr/>
            </p:nvGrpSpPr>
            <p:grpSpPr>
              <a:xfrm>
                <a:off x="2781680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6" name="Rektangel 1295">
                  <a:extLst>
                    <a:ext uri="{FF2B5EF4-FFF2-40B4-BE49-F238E27FC236}">
                      <a16:creationId xmlns:a16="http://schemas.microsoft.com/office/drawing/2014/main" id="{BC85D05F-D64E-4057-95FA-42C866CCCAE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7" name="Lige forbindelse 1296">
                  <a:extLst>
                    <a:ext uri="{FF2B5EF4-FFF2-40B4-BE49-F238E27FC236}">
                      <a16:creationId xmlns:a16="http://schemas.microsoft.com/office/drawing/2014/main" id="{8BF764F7-6CA0-4863-8274-F326713BF94D}"/>
                    </a:ext>
                  </a:extLst>
                </p:cNvPr>
                <p:cNvCxnSpPr>
                  <a:cxnSpLocks/>
                  <a:stCxn id="1296" idx="0"/>
                  <a:endCxn id="129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Lige forbindelse 1297">
                  <a:extLst>
                    <a:ext uri="{FF2B5EF4-FFF2-40B4-BE49-F238E27FC236}">
                      <a16:creationId xmlns:a16="http://schemas.microsoft.com/office/drawing/2014/main" id="{D65CCD91-19BA-4B54-95E2-C7509AA3D358}"/>
                    </a:ext>
                  </a:extLst>
                </p:cNvPr>
                <p:cNvCxnSpPr>
                  <a:cxnSpLocks/>
                  <a:stCxn id="1296" idx="1"/>
                  <a:endCxn id="129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1" name="Rektangel 1170">
                <a:extLst>
                  <a:ext uri="{FF2B5EF4-FFF2-40B4-BE49-F238E27FC236}">
                    <a16:creationId xmlns:a16="http://schemas.microsoft.com/office/drawing/2014/main" id="{BC786BA8-9122-4F4E-B239-1A8091879456}"/>
                  </a:ext>
                </a:extLst>
              </p:cNvPr>
              <p:cNvSpPr/>
              <p:nvPr/>
            </p:nvSpPr>
            <p:spPr>
              <a:xfrm>
                <a:off x="2972570" y="5698878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72" name="Lige forbindelse 1171">
                <a:extLst>
                  <a:ext uri="{FF2B5EF4-FFF2-40B4-BE49-F238E27FC236}">
                    <a16:creationId xmlns:a16="http://schemas.microsoft.com/office/drawing/2014/main" id="{71DB2352-28C6-47A6-B0A4-A9C6E47E8DE7}"/>
                  </a:ext>
                </a:extLst>
              </p:cNvPr>
              <p:cNvCxnSpPr>
                <a:cxnSpLocks/>
                <a:stCxn id="1171" idx="0"/>
                <a:endCxn id="1171" idx="2"/>
              </p:cNvCxnSpPr>
              <p:nvPr/>
            </p:nvCxnSpPr>
            <p:spPr>
              <a:xfrm>
                <a:off x="3027679" y="5698878"/>
                <a:ext cx="0" cy="202903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Lige forbindelse 1172">
                <a:extLst>
                  <a:ext uri="{FF2B5EF4-FFF2-40B4-BE49-F238E27FC236}">
                    <a16:creationId xmlns:a16="http://schemas.microsoft.com/office/drawing/2014/main" id="{E69E090E-D853-49FD-912B-D4240C4243A2}"/>
                  </a:ext>
                </a:extLst>
              </p:cNvPr>
              <p:cNvCxnSpPr>
                <a:cxnSpLocks/>
                <a:stCxn id="1171" idx="1"/>
                <a:endCxn id="1171" idx="3"/>
              </p:cNvCxnSpPr>
              <p:nvPr/>
            </p:nvCxnSpPr>
            <p:spPr>
              <a:xfrm>
                <a:off x="2972570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4" name="Gruppe 1173">
                <a:extLst>
                  <a:ext uri="{FF2B5EF4-FFF2-40B4-BE49-F238E27FC236}">
                    <a16:creationId xmlns:a16="http://schemas.microsoft.com/office/drawing/2014/main" id="{D66E5E81-2BF4-4DA4-B716-44FC6C241594}"/>
                  </a:ext>
                </a:extLst>
              </p:cNvPr>
              <p:cNvGrpSpPr/>
              <p:nvPr/>
            </p:nvGrpSpPr>
            <p:grpSpPr>
              <a:xfrm>
                <a:off x="469058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3" name="Rektangel 1292">
                  <a:extLst>
                    <a:ext uri="{FF2B5EF4-FFF2-40B4-BE49-F238E27FC236}">
                      <a16:creationId xmlns:a16="http://schemas.microsoft.com/office/drawing/2014/main" id="{135CF225-C04A-4FF2-91FF-661F872884F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4" name="Lige forbindelse 1293">
                  <a:extLst>
                    <a:ext uri="{FF2B5EF4-FFF2-40B4-BE49-F238E27FC236}">
                      <a16:creationId xmlns:a16="http://schemas.microsoft.com/office/drawing/2014/main" id="{54144AC1-13BA-461E-B730-68E3BCC89021}"/>
                    </a:ext>
                  </a:extLst>
                </p:cNvPr>
                <p:cNvCxnSpPr>
                  <a:cxnSpLocks/>
                  <a:stCxn id="1293" idx="0"/>
                  <a:endCxn id="129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Lige forbindelse 1294">
                  <a:extLst>
                    <a:ext uri="{FF2B5EF4-FFF2-40B4-BE49-F238E27FC236}">
                      <a16:creationId xmlns:a16="http://schemas.microsoft.com/office/drawing/2014/main" id="{8442088E-50D9-4D7D-B550-4D50690D8FB0}"/>
                    </a:ext>
                  </a:extLst>
                </p:cNvPr>
                <p:cNvCxnSpPr>
                  <a:cxnSpLocks/>
                  <a:stCxn id="1293" idx="1"/>
                  <a:endCxn id="129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uppe 1174">
                <a:extLst>
                  <a:ext uri="{FF2B5EF4-FFF2-40B4-BE49-F238E27FC236}">
                    <a16:creationId xmlns:a16="http://schemas.microsoft.com/office/drawing/2014/main" id="{306A62CB-5435-4B47-BD92-CE3061E9FAA7}"/>
                  </a:ext>
                </a:extLst>
              </p:cNvPr>
              <p:cNvGrpSpPr/>
              <p:nvPr/>
            </p:nvGrpSpPr>
            <p:grpSpPr>
              <a:xfrm>
                <a:off x="488147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0" name="Rektangel 1289">
                  <a:extLst>
                    <a:ext uri="{FF2B5EF4-FFF2-40B4-BE49-F238E27FC236}">
                      <a16:creationId xmlns:a16="http://schemas.microsoft.com/office/drawing/2014/main" id="{728D68ED-C0F5-44E5-B6CE-C733A147779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1" name="Lige forbindelse 1290">
                  <a:extLst>
                    <a:ext uri="{FF2B5EF4-FFF2-40B4-BE49-F238E27FC236}">
                      <a16:creationId xmlns:a16="http://schemas.microsoft.com/office/drawing/2014/main" id="{AEC9E874-8D76-4CE3-BF5D-51B3ECE2A985}"/>
                    </a:ext>
                  </a:extLst>
                </p:cNvPr>
                <p:cNvCxnSpPr>
                  <a:cxnSpLocks/>
                  <a:stCxn id="1290" idx="0"/>
                  <a:endCxn id="129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Lige forbindelse 1291">
                  <a:extLst>
                    <a:ext uri="{FF2B5EF4-FFF2-40B4-BE49-F238E27FC236}">
                      <a16:creationId xmlns:a16="http://schemas.microsoft.com/office/drawing/2014/main" id="{FB20963B-F560-480C-9BC1-9880DB86FA35}"/>
                    </a:ext>
                  </a:extLst>
                </p:cNvPr>
                <p:cNvCxnSpPr>
                  <a:cxnSpLocks/>
                  <a:stCxn id="1290" idx="1"/>
                  <a:endCxn id="129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6" name="Rektangel 1175">
                <a:extLst>
                  <a:ext uri="{FF2B5EF4-FFF2-40B4-BE49-F238E27FC236}">
                    <a16:creationId xmlns:a16="http://schemas.microsoft.com/office/drawing/2014/main" id="{F947BC87-9C36-454E-AF79-0B8608C22012}"/>
                  </a:ext>
                </a:extLst>
              </p:cNvPr>
              <p:cNvSpPr/>
              <p:nvPr/>
            </p:nvSpPr>
            <p:spPr>
              <a:xfrm>
                <a:off x="583593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77" name="Gruppe 1176">
                <a:extLst>
                  <a:ext uri="{FF2B5EF4-FFF2-40B4-BE49-F238E27FC236}">
                    <a16:creationId xmlns:a16="http://schemas.microsoft.com/office/drawing/2014/main" id="{4C2B799D-3F53-4128-BF4F-49535FE59A9E}"/>
                  </a:ext>
                </a:extLst>
              </p:cNvPr>
              <p:cNvGrpSpPr/>
              <p:nvPr/>
            </p:nvGrpSpPr>
            <p:grpSpPr>
              <a:xfrm>
                <a:off x="2895359" y="5971178"/>
                <a:ext cx="1982809" cy="63914"/>
                <a:chOff x="1209635" y="3152432"/>
                <a:chExt cx="9240230" cy="585788"/>
              </a:xfrm>
              <a:solidFill>
                <a:srgbClr val="D5D2C5"/>
              </a:solidFill>
            </p:grpSpPr>
            <p:sp>
              <p:nvSpPr>
                <p:cNvPr id="1287" name="Retvinklet trekant 1286">
                  <a:extLst>
                    <a:ext uri="{FF2B5EF4-FFF2-40B4-BE49-F238E27FC236}">
                      <a16:creationId xmlns:a16="http://schemas.microsoft.com/office/drawing/2014/main" id="{BE771B9D-961A-47DB-B543-7B82A1237BC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8" name="Rektangel 1287">
                  <a:extLst>
                    <a:ext uri="{FF2B5EF4-FFF2-40B4-BE49-F238E27FC236}">
                      <a16:creationId xmlns:a16="http://schemas.microsoft.com/office/drawing/2014/main" id="{1D11A99D-7809-42F4-8151-139C8D7F3BD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9" name="Retvinklet trekant 1288">
                  <a:extLst>
                    <a:ext uri="{FF2B5EF4-FFF2-40B4-BE49-F238E27FC236}">
                      <a16:creationId xmlns:a16="http://schemas.microsoft.com/office/drawing/2014/main" id="{83675A64-6282-4DAF-B296-71143C0BD608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78" name="Rektangel 1177">
                <a:extLst>
                  <a:ext uri="{FF2B5EF4-FFF2-40B4-BE49-F238E27FC236}">
                    <a16:creationId xmlns:a16="http://schemas.microsoft.com/office/drawing/2014/main" id="{C9C50F59-304C-422F-8020-0D3558859E07}"/>
                  </a:ext>
                </a:extLst>
              </p:cNvPr>
              <p:cNvSpPr/>
              <p:nvPr/>
            </p:nvSpPr>
            <p:spPr>
              <a:xfrm>
                <a:off x="3354348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79" name="Rektangel 1178">
                <a:extLst>
                  <a:ext uri="{FF2B5EF4-FFF2-40B4-BE49-F238E27FC236}">
                    <a16:creationId xmlns:a16="http://schemas.microsoft.com/office/drawing/2014/main" id="{46C215A8-55CE-4F31-99CF-0B7A6E3D7644}"/>
                  </a:ext>
                </a:extLst>
              </p:cNvPr>
              <p:cNvSpPr/>
              <p:nvPr/>
            </p:nvSpPr>
            <p:spPr>
              <a:xfrm>
                <a:off x="3545236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0" name="Rektangel 1179">
                <a:extLst>
                  <a:ext uri="{FF2B5EF4-FFF2-40B4-BE49-F238E27FC236}">
                    <a16:creationId xmlns:a16="http://schemas.microsoft.com/office/drawing/2014/main" id="{4C0B5B7E-F591-4522-9A15-9D31912927E2}"/>
                  </a:ext>
                </a:extLst>
              </p:cNvPr>
              <p:cNvSpPr/>
              <p:nvPr/>
            </p:nvSpPr>
            <p:spPr>
              <a:xfrm>
                <a:off x="3736124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1" name="Rektangel 1180">
                <a:extLst>
                  <a:ext uri="{FF2B5EF4-FFF2-40B4-BE49-F238E27FC236}">
                    <a16:creationId xmlns:a16="http://schemas.microsoft.com/office/drawing/2014/main" id="{C480D2AD-4327-400E-8A07-C5170295DAA8}"/>
                  </a:ext>
                </a:extLst>
              </p:cNvPr>
              <p:cNvSpPr/>
              <p:nvPr/>
            </p:nvSpPr>
            <p:spPr>
              <a:xfrm>
                <a:off x="3927012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2" name="Rektangel 1181">
                <a:extLst>
                  <a:ext uri="{FF2B5EF4-FFF2-40B4-BE49-F238E27FC236}">
                    <a16:creationId xmlns:a16="http://schemas.microsoft.com/office/drawing/2014/main" id="{C57E371D-1618-4482-98FE-4BD10080D887}"/>
                  </a:ext>
                </a:extLst>
              </p:cNvPr>
              <p:cNvSpPr/>
              <p:nvPr/>
            </p:nvSpPr>
            <p:spPr>
              <a:xfrm>
                <a:off x="4117900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3" name="Rektangel 1182">
                <a:extLst>
                  <a:ext uri="{FF2B5EF4-FFF2-40B4-BE49-F238E27FC236}">
                    <a16:creationId xmlns:a16="http://schemas.microsoft.com/office/drawing/2014/main" id="{984267CF-3F63-4640-8CE7-F64277929958}"/>
                  </a:ext>
                </a:extLst>
              </p:cNvPr>
              <p:cNvSpPr/>
              <p:nvPr/>
            </p:nvSpPr>
            <p:spPr>
              <a:xfrm>
                <a:off x="4308585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84" name="Lige forbindelse 1183">
                <a:extLst>
                  <a:ext uri="{FF2B5EF4-FFF2-40B4-BE49-F238E27FC236}">
                    <a16:creationId xmlns:a16="http://schemas.microsoft.com/office/drawing/2014/main" id="{9BEDAD11-9345-4CE5-9D3C-3906121DC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4348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Lige forbindelse 1184">
                <a:extLst>
                  <a:ext uri="{FF2B5EF4-FFF2-40B4-BE49-F238E27FC236}">
                    <a16:creationId xmlns:a16="http://schemas.microsoft.com/office/drawing/2014/main" id="{4944991D-97B8-48F1-B7C0-7F3A1FDC6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236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Lige forbindelse 1185">
                <a:extLst>
                  <a:ext uri="{FF2B5EF4-FFF2-40B4-BE49-F238E27FC236}">
                    <a16:creationId xmlns:a16="http://schemas.microsoft.com/office/drawing/2014/main" id="{0ACC9260-0447-40FB-AFE1-50CE65BA0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12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Lige forbindelse 1186">
                <a:extLst>
                  <a:ext uri="{FF2B5EF4-FFF2-40B4-BE49-F238E27FC236}">
                    <a16:creationId xmlns:a16="http://schemas.microsoft.com/office/drawing/2014/main" id="{9234D421-5ED8-4E32-89E6-0B1F4C93D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011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Lige forbindelse 1187">
                <a:extLst>
                  <a:ext uri="{FF2B5EF4-FFF2-40B4-BE49-F238E27FC236}">
                    <a16:creationId xmlns:a16="http://schemas.microsoft.com/office/drawing/2014/main" id="{3E4946EA-0F65-4C5B-AB84-5EF73A27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233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Lige forbindelse 1188">
                <a:extLst>
                  <a:ext uri="{FF2B5EF4-FFF2-40B4-BE49-F238E27FC236}">
                    <a16:creationId xmlns:a16="http://schemas.microsoft.com/office/drawing/2014/main" id="{60ADDDFB-2F6E-4B85-AE2F-0FC9EAAA3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858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0" name="Rektangel 1189">
                <a:extLst>
                  <a:ext uri="{FF2B5EF4-FFF2-40B4-BE49-F238E27FC236}">
                    <a16:creationId xmlns:a16="http://schemas.microsoft.com/office/drawing/2014/main" id="{5C25D6F2-52CB-4954-AE75-21FC0484EE64}"/>
                  </a:ext>
                </a:extLst>
              </p:cNvPr>
              <p:cNvSpPr/>
              <p:nvPr/>
            </p:nvSpPr>
            <p:spPr>
              <a:xfrm>
                <a:off x="3124094" y="540070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1" name="Rektangel 1190">
                <a:extLst>
                  <a:ext uri="{FF2B5EF4-FFF2-40B4-BE49-F238E27FC236}">
                    <a16:creationId xmlns:a16="http://schemas.microsoft.com/office/drawing/2014/main" id="{2E99EC96-6374-4046-AE5B-4127E7607F80}"/>
                  </a:ext>
                </a:extLst>
              </p:cNvPr>
              <p:cNvSpPr/>
              <p:nvPr/>
            </p:nvSpPr>
            <p:spPr>
              <a:xfrm>
                <a:off x="3124094" y="562448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2" name="Rektangel 1191">
                <a:extLst>
                  <a:ext uri="{FF2B5EF4-FFF2-40B4-BE49-F238E27FC236}">
                    <a16:creationId xmlns:a16="http://schemas.microsoft.com/office/drawing/2014/main" id="{21A4585A-4F0D-48CB-B2BB-CC6C761A3344}"/>
                  </a:ext>
                </a:extLst>
              </p:cNvPr>
              <p:cNvSpPr/>
              <p:nvPr/>
            </p:nvSpPr>
            <p:spPr>
              <a:xfrm rot="5400000">
                <a:off x="305454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3" name="Rektangel 1192">
                <a:extLst>
                  <a:ext uri="{FF2B5EF4-FFF2-40B4-BE49-F238E27FC236}">
                    <a16:creationId xmlns:a16="http://schemas.microsoft.com/office/drawing/2014/main" id="{636A8E0B-C4B0-4ED7-97D0-25670C64B604}"/>
                  </a:ext>
                </a:extLst>
              </p:cNvPr>
              <p:cNvSpPr/>
              <p:nvPr/>
            </p:nvSpPr>
            <p:spPr>
              <a:xfrm rot="5400000">
                <a:off x="4492056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4" name="Rektangel 1193">
                <a:extLst>
                  <a:ext uri="{FF2B5EF4-FFF2-40B4-BE49-F238E27FC236}">
                    <a16:creationId xmlns:a16="http://schemas.microsoft.com/office/drawing/2014/main" id="{53A84DDC-99FE-492C-B857-88695A902378}"/>
                  </a:ext>
                </a:extLst>
              </p:cNvPr>
              <p:cNvSpPr/>
              <p:nvPr/>
            </p:nvSpPr>
            <p:spPr>
              <a:xfrm rot="5400000">
                <a:off x="320177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5" name="Rektangel 1194">
                <a:extLst>
                  <a:ext uri="{FF2B5EF4-FFF2-40B4-BE49-F238E27FC236}">
                    <a16:creationId xmlns:a16="http://schemas.microsoft.com/office/drawing/2014/main" id="{4E334F9C-7681-421A-92B8-3FDE0BE99131}"/>
                  </a:ext>
                </a:extLst>
              </p:cNvPr>
              <p:cNvSpPr/>
              <p:nvPr/>
            </p:nvSpPr>
            <p:spPr>
              <a:xfrm rot="5400000">
                <a:off x="434865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6" name="Rektangel 1195">
                <a:extLst>
                  <a:ext uri="{FF2B5EF4-FFF2-40B4-BE49-F238E27FC236}">
                    <a16:creationId xmlns:a16="http://schemas.microsoft.com/office/drawing/2014/main" id="{8B627823-A232-474C-9D28-0025B701FC34}"/>
                  </a:ext>
                </a:extLst>
              </p:cNvPr>
              <p:cNvSpPr/>
              <p:nvPr/>
            </p:nvSpPr>
            <p:spPr>
              <a:xfrm rot="5400000">
                <a:off x="415580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7" name="Rektangel 1196">
                <a:extLst>
                  <a:ext uri="{FF2B5EF4-FFF2-40B4-BE49-F238E27FC236}">
                    <a16:creationId xmlns:a16="http://schemas.microsoft.com/office/drawing/2014/main" id="{5592F835-E6B6-4C53-94F9-EAF2349C6B31}"/>
                  </a:ext>
                </a:extLst>
              </p:cNvPr>
              <p:cNvSpPr/>
              <p:nvPr/>
            </p:nvSpPr>
            <p:spPr>
              <a:xfrm rot="5400000">
                <a:off x="3966541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8" name="Rektangel 1197">
                <a:extLst>
                  <a:ext uri="{FF2B5EF4-FFF2-40B4-BE49-F238E27FC236}">
                    <a16:creationId xmlns:a16="http://schemas.microsoft.com/office/drawing/2014/main" id="{4CD11780-6197-4A39-A366-E7F61C9EB20E}"/>
                  </a:ext>
                </a:extLst>
              </p:cNvPr>
              <p:cNvSpPr/>
              <p:nvPr/>
            </p:nvSpPr>
            <p:spPr>
              <a:xfrm rot="5400000">
                <a:off x="3773637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9" name="Rektangel 1198">
                <a:extLst>
                  <a:ext uri="{FF2B5EF4-FFF2-40B4-BE49-F238E27FC236}">
                    <a16:creationId xmlns:a16="http://schemas.microsoft.com/office/drawing/2014/main" id="{A1BE993C-1D82-459C-AF26-3AB1AF3B6097}"/>
                  </a:ext>
                </a:extLst>
              </p:cNvPr>
              <p:cNvSpPr/>
              <p:nvPr/>
            </p:nvSpPr>
            <p:spPr>
              <a:xfrm rot="5400000">
                <a:off x="3588634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0" name="Rektangel 1199">
                <a:extLst>
                  <a:ext uri="{FF2B5EF4-FFF2-40B4-BE49-F238E27FC236}">
                    <a16:creationId xmlns:a16="http://schemas.microsoft.com/office/drawing/2014/main" id="{F91FE6FA-BBB2-4158-8925-B13A3BBB8F1E}"/>
                  </a:ext>
                </a:extLst>
              </p:cNvPr>
              <p:cNvSpPr/>
              <p:nvPr/>
            </p:nvSpPr>
            <p:spPr>
              <a:xfrm rot="5400000">
                <a:off x="3395365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1" name="Rektangel 1200">
                <a:extLst>
                  <a:ext uri="{FF2B5EF4-FFF2-40B4-BE49-F238E27FC236}">
                    <a16:creationId xmlns:a16="http://schemas.microsoft.com/office/drawing/2014/main" id="{B9ABB434-ABCA-4E5F-90D5-234316B3FC3F}"/>
                  </a:ext>
                </a:extLst>
              </p:cNvPr>
              <p:cNvSpPr/>
              <p:nvPr/>
            </p:nvSpPr>
            <p:spPr>
              <a:xfrm rot="5400000">
                <a:off x="3185795" y="5761136"/>
                <a:ext cx="255654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2" name="Rektangel 1201">
                <a:extLst>
                  <a:ext uri="{FF2B5EF4-FFF2-40B4-BE49-F238E27FC236}">
                    <a16:creationId xmlns:a16="http://schemas.microsoft.com/office/drawing/2014/main" id="{C992D8E2-5FBA-4E4C-965B-0D2EC42C5A76}"/>
                  </a:ext>
                </a:extLst>
              </p:cNvPr>
              <p:cNvSpPr/>
              <p:nvPr/>
            </p:nvSpPr>
            <p:spPr>
              <a:xfrm rot="5400000">
                <a:off x="4316697" y="5769865"/>
                <a:ext cx="287611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03" name="Gruppe 1202">
                <a:extLst>
                  <a:ext uri="{FF2B5EF4-FFF2-40B4-BE49-F238E27FC236}">
                    <a16:creationId xmlns:a16="http://schemas.microsoft.com/office/drawing/2014/main" id="{C531B50B-8A21-4CB4-8153-1FB309C407AD}"/>
                  </a:ext>
                </a:extLst>
              </p:cNvPr>
              <p:cNvGrpSpPr/>
              <p:nvPr/>
            </p:nvGrpSpPr>
            <p:grpSpPr>
              <a:xfrm>
                <a:off x="3076887" y="5908189"/>
                <a:ext cx="1620672" cy="63914"/>
                <a:chOff x="1209635" y="3152432"/>
                <a:chExt cx="9240230" cy="585788"/>
              </a:xfrm>
              <a:solidFill>
                <a:srgbClr val="C3C0B1"/>
              </a:solidFill>
            </p:grpSpPr>
            <p:sp>
              <p:nvSpPr>
                <p:cNvPr id="1284" name="Retvinklet trekant 1283">
                  <a:extLst>
                    <a:ext uri="{FF2B5EF4-FFF2-40B4-BE49-F238E27FC236}">
                      <a16:creationId xmlns:a16="http://schemas.microsoft.com/office/drawing/2014/main" id="{A79A76F4-768A-4993-99F1-91E90BE48F1E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5" name="Rektangel 1284">
                  <a:extLst>
                    <a:ext uri="{FF2B5EF4-FFF2-40B4-BE49-F238E27FC236}">
                      <a16:creationId xmlns:a16="http://schemas.microsoft.com/office/drawing/2014/main" id="{68EE35D0-5A7A-4D3C-BFBA-1DC5B38DAE9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6" name="Retvinklet trekant 1285">
                  <a:extLst>
                    <a:ext uri="{FF2B5EF4-FFF2-40B4-BE49-F238E27FC236}">
                      <a16:creationId xmlns:a16="http://schemas.microsoft.com/office/drawing/2014/main" id="{C2BDFE37-5371-4172-9A1E-7889429EBCA4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04" name="Rektangel 1203">
                <a:extLst>
                  <a:ext uri="{FF2B5EF4-FFF2-40B4-BE49-F238E27FC236}">
                    <a16:creationId xmlns:a16="http://schemas.microsoft.com/office/drawing/2014/main" id="{83C25BCE-EA93-4C60-A0BC-C1F2759FA756}"/>
                  </a:ext>
                </a:extLst>
              </p:cNvPr>
              <p:cNvSpPr/>
              <p:nvPr/>
            </p:nvSpPr>
            <p:spPr>
              <a:xfrm>
                <a:off x="5349022" y="3143525"/>
                <a:ext cx="676596" cy="105654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BEB8D8E0-8FC6-4A65-B499-1CAD7DA3E184}"/>
                  </a:ext>
                </a:extLst>
              </p:cNvPr>
              <p:cNvSpPr/>
              <p:nvPr/>
            </p:nvSpPr>
            <p:spPr>
              <a:xfrm rot="5400000">
                <a:off x="5252746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694E0BB1-9C42-45BC-A00E-12C9C4F68DA1}"/>
                  </a:ext>
                </a:extLst>
              </p:cNvPr>
              <p:cNvSpPr/>
              <p:nvPr/>
            </p:nvSpPr>
            <p:spPr>
              <a:xfrm rot="16200000" flipH="1">
                <a:off x="5676681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7" name="Rektangel 1206">
                <a:extLst>
                  <a:ext uri="{FF2B5EF4-FFF2-40B4-BE49-F238E27FC236}">
                    <a16:creationId xmlns:a16="http://schemas.microsoft.com/office/drawing/2014/main" id="{64EAA52A-FC03-4E51-8BF6-E4874C4E8C40}"/>
                  </a:ext>
                </a:extLst>
              </p:cNvPr>
              <p:cNvSpPr/>
              <p:nvPr/>
            </p:nvSpPr>
            <p:spPr>
              <a:xfrm>
                <a:off x="5592472" y="3221062"/>
                <a:ext cx="252662" cy="338815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BA5C95D-7F15-45EB-AA22-5F3436FD5606}"/>
                  </a:ext>
                </a:extLst>
              </p:cNvPr>
              <p:cNvSpPr/>
              <p:nvPr/>
            </p:nvSpPr>
            <p:spPr>
              <a:xfrm rot="5400000">
                <a:off x="5352519" y="3192216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C30C7CD-F7BE-4209-A8AF-CB9B401238B5}"/>
                  </a:ext>
                </a:extLst>
              </p:cNvPr>
              <p:cNvSpPr/>
              <p:nvPr/>
            </p:nvSpPr>
            <p:spPr>
              <a:xfrm rot="5400000">
                <a:off x="5352519" y="3280505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AE57E48D-8993-4E63-A51C-1E3E0603ABEA}"/>
                  </a:ext>
                </a:extLst>
              </p:cNvPr>
              <p:cNvSpPr/>
              <p:nvPr/>
            </p:nvSpPr>
            <p:spPr>
              <a:xfrm rot="5400000">
                <a:off x="5446638" y="321476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AC7E34AF-21BD-413C-991C-2B11EC965182}"/>
                  </a:ext>
                </a:extLst>
              </p:cNvPr>
              <p:cNvSpPr/>
              <p:nvPr/>
            </p:nvSpPr>
            <p:spPr>
              <a:xfrm rot="5400000">
                <a:off x="5447271" y="330273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8681DB62-0422-4898-B0CC-07BA38613470}"/>
                  </a:ext>
                </a:extLst>
              </p:cNvPr>
              <p:cNvSpPr/>
              <p:nvPr/>
            </p:nvSpPr>
            <p:spPr>
              <a:xfrm rot="5400000">
                <a:off x="5352519" y="3367573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A2647DEF-7E11-4115-810A-C3C4029D903E}"/>
                  </a:ext>
                </a:extLst>
              </p:cNvPr>
              <p:cNvSpPr/>
              <p:nvPr/>
            </p:nvSpPr>
            <p:spPr>
              <a:xfrm rot="5400000">
                <a:off x="5447271" y="3389802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14" name="Gruppe 1213">
                <a:extLst>
                  <a:ext uri="{FF2B5EF4-FFF2-40B4-BE49-F238E27FC236}">
                    <a16:creationId xmlns:a16="http://schemas.microsoft.com/office/drawing/2014/main" id="{FA2B8F25-7BCB-477E-ACC2-390CB860DD69}"/>
                  </a:ext>
                </a:extLst>
              </p:cNvPr>
              <p:cNvGrpSpPr/>
              <p:nvPr/>
            </p:nvGrpSpPr>
            <p:grpSpPr>
              <a:xfrm flipH="1">
                <a:off x="5838296" y="3182733"/>
                <a:ext cx="173906" cy="295709"/>
                <a:chOff x="7286243" y="2703579"/>
                <a:chExt cx="197012" cy="333123"/>
              </a:xfrm>
            </p:grpSpPr>
            <p:sp>
              <p:nvSpPr>
                <p:cNvPr id="1278" name="Parallelogram 1277">
                  <a:extLst>
                    <a:ext uri="{FF2B5EF4-FFF2-40B4-BE49-F238E27FC236}">
                      <a16:creationId xmlns:a16="http://schemas.microsoft.com/office/drawing/2014/main" id="{E22F6CAA-705E-4A5B-AC08-3191734D4799}"/>
                    </a:ext>
                  </a:extLst>
                </p:cNvPr>
                <p:cNvSpPr/>
                <p:nvPr/>
              </p:nvSpPr>
              <p:spPr>
                <a:xfrm rot="5400000">
                  <a:off x="7275810" y="271401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9" name="Parallelogram 1278">
                  <a:extLst>
                    <a:ext uri="{FF2B5EF4-FFF2-40B4-BE49-F238E27FC236}">
                      <a16:creationId xmlns:a16="http://schemas.microsoft.com/office/drawing/2014/main" id="{E2353246-E01C-4FF1-A528-BAB1A1B1B92D}"/>
                    </a:ext>
                  </a:extLst>
                </p:cNvPr>
                <p:cNvSpPr/>
                <p:nvPr/>
              </p:nvSpPr>
              <p:spPr>
                <a:xfrm rot="5400000">
                  <a:off x="7275810" y="281347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0" name="Parallelogram 1279">
                  <a:extLst>
                    <a:ext uri="{FF2B5EF4-FFF2-40B4-BE49-F238E27FC236}">
                      <a16:creationId xmlns:a16="http://schemas.microsoft.com/office/drawing/2014/main" id="{345A8223-BBAB-474D-90A7-B4C216A41EF2}"/>
                    </a:ext>
                  </a:extLst>
                </p:cNvPr>
                <p:cNvSpPr/>
                <p:nvPr/>
              </p:nvSpPr>
              <p:spPr>
                <a:xfrm rot="5400000">
                  <a:off x="7382434" y="27394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1" name="Parallelogram 1280">
                  <a:extLst>
                    <a:ext uri="{FF2B5EF4-FFF2-40B4-BE49-F238E27FC236}">
                      <a16:creationId xmlns:a16="http://schemas.microsoft.com/office/drawing/2014/main" id="{233B9B05-FDA1-4CAE-B7C9-26B99DAC20C7}"/>
                    </a:ext>
                  </a:extLst>
                </p:cNvPr>
                <p:cNvSpPr/>
                <p:nvPr/>
              </p:nvSpPr>
              <p:spPr>
                <a:xfrm rot="5400000">
                  <a:off x="7383151" y="28385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2" name="Parallelogram 1281">
                  <a:extLst>
                    <a:ext uri="{FF2B5EF4-FFF2-40B4-BE49-F238E27FC236}">
                      <a16:creationId xmlns:a16="http://schemas.microsoft.com/office/drawing/2014/main" id="{85194CA0-F20A-4EC1-9690-7979FC41C0B1}"/>
                    </a:ext>
                  </a:extLst>
                </p:cNvPr>
                <p:cNvSpPr/>
                <p:nvPr/>
              </p:nvSpPr>
              <p:spPr>
                <a:xfrm rot="5400000">
                  <a:off x="7275810" y="2911556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3" name="Parallelogram 1282">
                  <a:extLst>
                    <a:ext uri="{FF2B5EF4-FFF2-40B4-BE49-F238E27FC236}">
                      <a16:creationId xmlns:a16="http://schemas.microsoft.com/office/drawing/2014/main" id="{24D327CD-7175-416D-B5A4-E3FF015BD0CC}"/>
                    </a:ext>
                  </a:extLst>
                </p:cNvPr>
                <p:cNvSpPr/>
                <p:nvPr/>
              </p:nvSpPr>
              <p:spPr>
                <a:xfrm rot="5400000">
                  <a:off x="7383151" y="2936597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15" name="Rektangel 1214">
                <a:extLst>
                  <a:ext uri="{FF2B5EF4-FFF2-40B4-BE49-F238E27FC236}">
                    <a16:creationId xmlns:a16="http://schemas.microsoft.com/office/drawing/2014/main" id="{A6F706DC-FDD0-42AB-900A-9C1EC1CE006A}"/>
                  </a:ext>
                </a:extLst>
              </p:cNvPr>
              <p:cNvSpPr/>
              <p:nvPr/>
            </p:nvSpPr>
            <p:spPr>
              <a:xfrm>
                <a:off x="5591255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6" name="Rektangel 1215">
                <a:extLst>
                  <a:ext uri="{FF2B5EF4-FFF2-40B4-BE49-F238E27FC236}">
                    <a16:creationId xmlns:a16="http://schemas.microsoft.com/office/drawing/2014/main" id="{39D4BC91-C724-4B35-A8B2-B6FDA3107FD1}"/>
                  </a:ext>
                </a:extLst>
              </p:cNvPr>
              <p:cNvSpPr/>
              <p:nvPr/>
            </p:nvSpPr>
            <p:spPr>
              <a:xfrm>
                <a:off x="5706179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7" name="Rektangel 1216">
                <a:extLst>
                  <a:ext uri="{FF2B5EF4-FFF2-40B4-BE49-F238E27FC236}">
                    <a16:creationId xmlns:a16="http://schemas.microsoft.com/office/drawing/2014/main" id="{A20CDBDA-33D7-4DD0-BE9A-37DC9C260B9D}"/>
                  </a:ext>
                </a:extLst>
              </p:cNvPr>
              <p:cNvSpPr/>
              <p:nvPr/>
            </p:nvSpPr>
            <p:spPr>
              <a:xfrm>
                <a:off x="5591255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8" name="Rektangel 1217">
                <a:extLst>
                  <a:ext uri="{FF2B5EF4-FFF2-40B4-BE49-F238E27FC236}">
                    <a16:creationId xmlns:a16="http://schemas.microsoft.com/office/drawing/2014/main" id="{61FA61FE-C62A-494D-AF4C-800F6323BE8D}"/>
                  </a:ext>
                </a:extLst>
              </p:cNvPr>
              <p:cNvSpPr/>
              <p:nvPr/>
            </p:nvSpPr>
            <p:spPr>
              <a:xfrm>
                <a:off x="5706179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9" name="Rektangel 1218">
                <a:extLst>
                  <a:ext uri="{FF2B5EF4-FFF2-40B4-BE49-F238E27FC236}">
                    <a16:creationId xmlns:a16="http://schemas.microsoft.com/office/drawing/2014/main" id="{26AAD365-17F4-4260-807B-F5A6939E5153}"/>
                  </a:ext>
                </a:extLst>
              </p:cNvPr>
              <p:cNvSpPr/>
              <p:nvPr/>
            </p:nvSpPr>
            <p:spPr>
              <a:xfrm rot="16200000">
                <a:off x="525595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0" name="Rektangel 1219">
                <a:extLst>
                  <a:ext uri="{FF2B5EF4-FFF2-40B4-BE49-F238E27FC236}">
                    <a16:creationId xmlns:a16="http://schemas.microsoft.com/office/drawing/2014/main" id="{E3A74035-4B4F-49BB-AA13-2D6E69E50FCB}"/>
                  </a:ext>
                </a:extLst>
              </p:cNvPr>
              <p:cNvSpPr/>
              <p:nvPr/>
            </p:nvSpPr>
            <p:spPr>
              <a:xfrm rot="16200000">
                <a:off x="599034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1" name="Rektangel 1220">
                <a:extLst>
                  <a:ext uri="{FF2B5EF4-FFF2-40B4-BE49-F238E27FC236}">
                    <a16:creationId xmlns:a16="http://schemas.microsoft.com/office/drawing/2014/main" id="{2AF76F82-E900-4E0C-9AC3-B21FB7655192}"/>
                  </a:ext>
                </a:extLst>
              </p:cNvPr>
              <p:cNvSpPr/>
              <p:nvPr/>
            </p:nvSpPr>
            <p:spPr>
              <a:xfrm rot="16200000">
                <a:off x="590800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2" name="Rektangel 1221">
                <a:extLst>
                  <a:ext uri="{FF2B5EF4-FFF2-40B4-BE49-F238E27FC236}">
                    <a16:creationId xmlns:a16="http://schemas.microsoft.com/office/drawing/2014/main" id="{1010D5B9-12FE-40EE-803C-99B3AF24AC53}"/>
                  </a:ext>
                </a:extLst>
              </p:cNvPr>
              <p:cNvSpPr/>
              <p:nvPr/>
            </p:nvSpPr>
            <p:spPr>
              <a:xfrm rot="16200000">
                <a:off x="5813049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3" name="Rektangel 1222">
                <a:extLst>
                  <a:ext uri="{FF2B5EF4-FFF2-40B4-BE49-F238E27FC236}">
                    <a16:creationId xmlns:a16="http://schemas.microsoft.com/office/drawing/2014/main" id="{AC1FC723-84BC-4588-9FA3-F735AF10091E}"/>
                  </a:ext>
                </a:extLst>
              </p:cNvPr>
              <p:cNvSpPr/>
              <p:nvPr/>
            </p:nvSpPr>
            <p:spPr>
              <a:xfrm rot="16200000">
                <a:off x="5433243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4" name="Rektangel 1223">
                <a:extLst>
                  <a:ext uri="{FF2B5EF4-FFF2-40B4-BE49-F238E27FC236}">
                    <a16:creationId xmlns:a16="http://schemas.microsoft.com/office/drawing/2014/main" id="{81E2D5A5-88F8-4597-A9C9-E15C7D8CA486}"/>
                  </a:ext>
                </a:extLst>
              </p:cNvPr>
              <p:cNvSpPr/>
              <p:nvPr/>
            </p:nvSpPr>
            <p:spPr>
              <a:xfrm rot="16200000">
                <a:off x="5338292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5" name="Rektangel 1224">
                <a:extLst>
                  <a:ext uri="{FF2B5EF4-FFF2-40B4-BE49-F238E27FC236}">
                    <a16:creationId xmlns:a16="http://schemas.microsoft.com/office/drawing/2014/main" id="{27870878-A725-4491-8675-B0DC7E4D5893}"/>
                  </a:ext>
                </a:extLst>
              </p:cNvPr>
              <p:cNvSpPr/>
              <p:nvPr/>
            </p:nvSpPr>
            <p:spPr>
              <a:xfrm>
                <a:off x="5591255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6" name="Rektangel 1225">
                <a:extLst>
                  <a:ext uri="{FF2B5EF4-FFF2-40B4-BE49-F238E27FC236}">
                    <a16:creationId xmlns:a16="http://schemas.microsoft.com/office/drawing/2014/main" id="{CFE2FACE-AA8B-446C-BB93-5B695755E367}"/>
                  </a:ext>
                </a:extLst>
              </p:cNvPr>
              <p:cNvSpPr/>
              <p:nvPr/>
            </p:nvSpPr>
            <p:spPr>
              <a:xfrm>
                <a:off x="5706179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7" name="Rektangel 1226">
                <a:extLst>
                  <a:ext uri="{FF2B5EF4-FFF2-40B4-BE49-F238E27FC236}">
                    <a16:creationId xmlns:a16="http://schemas.microsoft.com/office/drawing/2014/main" id="{3C89A89A-2A0E-44E2-B44F-B89A14E51842}"/>
                  </a:ext>
                </a:extLst>
              </p:cNvPr>
              <p:cNvSpPr/>
              <p:nvPr/>
            </p:nvSpPr>
            <p:spPr>
              <a:xfrm>
                <a:off x="5291365" y="3402415"/>
                <a:ext cx="791744" cy="3195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8" name="Rektangel 1227">
                <a:extLst>
                  <a:ext uri="{FF2B5EF4-FFF2-40B4-BE49-F238E27FC236}">
                    <a16:creationId xmlns:a16="http://schemas.microsoft.com/office/drawing/2014/main" id="{985B893E-D30C-4E09-BAE5-AAC636A79E0B}"/>
                  </a:ext>
                </a:extLst>
              </p:cNvPr>
              <p:cNvSpPr/>
              <p:nvPr/>
            </p:nvSpPr>
            <p:spPr>
              <a:xfrm rot="16200000">
                <a:off x="5718098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9" name="Rektangel 1228">
                <a:extLst>
                  <a:ext uri="{FF2B5EF4-FFF2-40B4-BE49-F238E27FC236}">
                    <a16:creationId xmlns:a16="http://schemas.microsoft.com/office/drawing/2014/main" id="{A282E1F7-2120-4BAB-834D-9160C6518E92}"/>
                  </a:ext>
                </a:extLst>
              </p:cNvPr>
              <p:cNvSpPr/>
              <p:nvPr/>
            </p:nvSpPr>
            <p:spPr>
              <a:xfrm rot="16200000">
                <a:off x="5623146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0" name="Rektangel 1229">
                <a:extLst>
                  <a:ext uri="{FF2B5EF4-FFF2-40B4-BE49-F238E27FC236}">
                    <a16:creationId xmlns:a16="http://schemas.microsoft.com/office/drawing/2014/main" id="{BCFDB9C5-2DBD-4D00-BED8-71BDBB5AC9A1}"/>
                  </a:ext>
                </a:extLst>
              </p:cNvPr>
              <p:cNvSpPr/>
              <p:nvPr/>
            </p:nvSpPr>
            <p:spPr>
              <a:xfrm rot="16200000">
                <a:off x="5528195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1" name="Rektangel 1230">
                <a:extLst>
                  <a:ext uri="{FF2B5EF4-FFF2-40B4-BE49-F238E27FC236}">
                    <a16:creationId xmlns:a16="http://schemas.microsoft.com/office/drawing/2014/main" id="{18FCCAEE-3F91-4574-9B24-070F71677607}"/>
                  </a:ext>
                </a:extLst>
              </p:cNvPr>
              <p:cNvSpPr/>
              <p:nvPr/>
            </p:nvSpPr>
            <p:spPr>
              <a:xfrm>
                <a:off x="5291365" y="3541684"/>
                <a:ext cx="791744" cy="68960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2" name="Rektangel 1231">
                <a:extLst>
                  <a:ext uri="{FF2B5EF4-FFF2-40B4-BE49-F238E27FC236}">
                    <a16:creationId xmlns:a16="http://schemas.microsoft.com/office/drawing/2014/main" id="{5B2D7D53-E160-4EC9-AB79-4875FCE595F4}"/>
                  </a:ext>
                </a:extLst>
              </p:cNvPr>
              <p:cNvSpPr/>
              <p:nvPr/>
            </p:nvSpPr>
            <p:spPr>
              <a:xfrm>
                <a:off x="5715741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3" name="Rektangel 1232">
                <a:extLst>
                  <a:ext uri="{FF2B5EF4-FFF2-40B4-BE49-F238E27FC236}">
                    <a16:creationId xmlns:a16="http://schemas.microsoft.com/office/drawing/2014/main" id="{2BF88E59-35E2-4F5A-93CB-AAB6BF476450}"/>
                  </a:ext>
                </a:extLst>
              </p:cNvPr>
              <p:cNvSpPr/>
              <p:nvPr/>
            </p:nvSpPr>
            <p:spPr>
              <a:xfrm>
                <a:off x="559461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4" name="Rektangel 1233">
                <a:extLst>
                  <a:ext uri="{FF2B5EF4-FFF2-40B4-BE49-F238E27FC236}">
                    <a16:creationId xmlns:a16="http://schemas.microsoft.com/office/drawing/2014/main" id="{5F2E963B-6342-4821-98C8-65962963884B}"/>
                  </a:ext>
                </a:extLst>
              </p:cNvPr>
              <p:cNvSpPr/>
              <p:nvPr/>
            </p:nvSpPr>
            <p:spPr>
              <a:xfrm>
                <a:off x="547321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5" name="Rektangel 1234">
                <a:extLst>
                  <a:ext uri="{FF2B5EF4-FFF2-40B4-BE49-F238E27FC236}">
                    <a16:creationId xmlns:a16="http://schemas.microsoft.com/office/drawing/2014/main" id="{36EE0FD9-D105-4CFF-8714-7DA19C62D5A1}"/>
                  </a:ext>
                </a:extLst>
              </p:cNvPr>
              <p:cNvSpPr/>
              <p:nvPr/>
            </p:nvSpPr>
            <p:spPr>
              <a:xfrm>
                <a:off x="535362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6" name="Rektangel 1235">
                <a:extLst>
                  <a:ext uri="{FF2B5EF4-FFF2-40B4-BE49-F238E27FC236}">
                    <a16:creationId xmlns:a16="http://schemas.microsoft.com/office/drawing/2014/main" id="{F11D45FA-A1BC-4D13-A8C6-28DF9CEBCD07}"/>
                  </a:ext>
                </a:extLst>
              </p:cNvPr>
              <p:cNvSpPr/>
              <p:nvPr/>
            </p:nvSpPr>
            <p:spPr>
              <a:xfrm>
                <a:off x="5234306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37" name="Gruppe 1236">
                <a:extLst>
                  <a:ext uri="{FF2B5EF4-FFF2-40B4-BE49-F238E27FC236}">
                    <a16:creationId xmlns:a16="http://schemas.microsoft.com/office/drawing/2014/main" id="{E310BD5E-1208-4A1C-A8E0-093694389760}"/>
                  </a:ext>
                </a:extLst>
              </p:cNvPr>
              <p:cNvGrpSpPr/>
              <p:nvPr/>
            </p:nvGrpSpPr>
            <p:grpSpPr>
              <a:xfrm>
                <a:off x="5186504" y="5766771"/>
                <a:ext cx="801793" cy="53671"/>
                <a:chOff x="1209635" y="3152432"/>
                <a:chExt cx="9240230" cy="585788"/>
              </a:xfrm>
            </p:grpSpPr>
            <p:sp>
              <p:nvSpPr>
                <p:cNvPr id="1275" name="Retvinklet trekant 1274">
                  <a:extLst>
                    <a:ext uri="{FF2B5EF4-FFF2-40B4-BE49-F238E27FC236}">
                      <a16:creationId xmlns:a16="http://schemas.microsoft.com/office/drawing/2014/main" id="{24FBDA62-CECF-44BD-AA30-03EFFE3B6998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3B2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6" name="Rektangel 1275">
                  <a:extLst>
                    <a:ext uri="{FF2B5EF4-FFF2-40B4-BE49-F238E27FC236}">
                      <a16:creationId xmlns:a16="http://schemas.microsoft.com/office/drawing/2014/main" id="{AD4FEF11-FAF0-4E2C-9B9A-AA9B0B965BD5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chemeClr val="accent4">
                        <a:lumMod val="5000"/>
                        <a:lumOff val="95000"/>
                      </a:schemeClr>
                    </a:gs>
                    <a:gs pos="0">
                      <a:srgbClr val="9CBCC0"/>
                    </a:gs>
                    <a:gs pos="55000">
                      <a:srgbClr val="7E9BA2"/>
                    </a:gs>
                    <a:gs pos="100000">
                      <a:srgbClr val="94B3B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1277" name="Retvinklet trekant 1276">
                  <a:extLst>
                    <a:ext uri="{FF2B5EF4-FFF2-40B4-BE49-F238E27FC236}">
                      <a16:creationId xmlns:a16="http://schemas.microsoft.com/office/drawing/2014/main" id="{030386B6-7B28-4B71-9919-78100C74A88C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EB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238" name="Gruppe 1237">
                <a:extLst>
                  <a:ext uri="{FF2B5EF4-FFF2-40B4-BE49-F238E27FC236}">
                    <a16:creationId xmlns:a16="http://schemas.microsoft.com/office/drawing/2014/main" id="{3B6DB2EB-1679-4E43-91ED-DB9F3DEA20FD}"/>
                  </a:ext>
                </a:extLst>
              </p:cNvPr>
              <p:cNvGrpSpPr/>
              <p:nvPr/>
            </p:nvGrpSpPr>
            <p:grpSpPr>
              <a:xfrm>
                <a:off x="5835932" y="4454540"/>
                <a:ext cx="110215" cy="202903"/>
                <a:chOff x="1758507" y="5170209"/>
                <a:chExt cx="156925" cy="285896"/>
              </a:xfrm>
            </p:grpSpPr>
            <p:sp>
              <p:nvSpPr>
                <p:cNvPr id="1272" name="Rektangel 1271">
                  <a:extLst>
                    <a:ext uri="{FF2B5EF4-FFF2-40B4-BE49-F238E27FC236}">
                      <a16:creationId xmlns:a16="http://schemas.microsoft.com/office/drawing/2014/main" id="{16294BF5-B9EF-4BCF-B75F-B134ACE1870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3" name="Lige forbindelse 1272">
                  <a:extLst>
                    <a:ext uri="{FF2B5EF4-FFF2-40B4-BE49-F238E27FC236}">
                      <a16:creationId xmlns:a16="http://schemas.microsoft.com/office/drawing/2014/main" id="{433DC924-1528-4672-9B23-8780A7351161}"/>
                    </a:ext>
                  </a:extLst>
                </p:cNvPr>
                <p:cNvCxnSpPr>
                  <a:cxnSpLocks/>
                  <a:stCxn id="1272" idx="0"/>
                  <a:endCxn id="127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Lige forbindelse 1273">
                  <a:extLst>
                    <a:ext uri="{FF2B5EF4-FFF2-40B4-BE49-F238E27FC236}">
                      <a16:creationId xmlns:a16="http://schemas.microsoft.com/office/drawing/2014/main" id="{D7617DB8-3DAE-4E26-AFFF-CA3093B43804}"/>
                    </a:ext>
                  </a:extLst>
                </p:cNvPr>
                <p:cNvCxnSpPr>
                  <a:cxnSpLocks/>
                  <a:stCxn id="1272" idx="1"/>
                  <a:endCxn id="127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9" name="Gruppe 1238">
                <a:extLst>
                  <a:ext uri="{FF2B5EF4-FFF2-40B4-BE49-F238E27FC236}">
                    <a16:creationId xmlns:a16="http://schemas.microsoft.com/office/drawing/2014/main" id="{B93FA2A0-59F2-4D4B-9549-4BE0947766CC}"/>
                  </a:ext>
                </a:extLst>
              </p:cNvPr>
              <p:cNvGrpSpPr/>
              <p:nvPr/>
            </p:nvGrpSpPr>
            <p:grpSpPr>
              <a:xfrm>
                <a:off x="5454147" y="3745047"/>
                <a:ext cx="110215" cy="202903"/>
                <a:chOff x="1758507" y="5170209"/>
                <a:chExt cx="156925" cy="285896"/>
              </a:xfrm>
            </p:grpSpPr>
            <p:sp>
              <p:nvSpPr>
                <p:cNvPr id="1269" name="Rektangel 1268">
                  <a:extLst>
                    <a:ext uri="{FF2B5EF4-FFF2-40B4-BE49-F238E27FC236}">
                      <a16:creationId xmlns:a16="http://schemas.microsoft.com/office/drawing/2014/main" id="{A0E4EF35-FACB-44F9-9F3E-43A7E2B0D66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0" name="Lige forbindelse 1269">
                  <a:extLst>
                    <a:ext uri="{FF2B5EF4-FFF2-40B4-BE49-F238E27FC236}">
                      <a16:creationId xmlns:a16="http://schemas.microsoft.com/office/drawing/2014/main" id="{7DC66DD5-D52F-45DE-82D3-4AD6E08ABA69}"/>
                    </a:ext>
                  </a:extLst>
                </p:cNvPr>
                <p:cNvCxnSpPr>
                  <a:cxnSpLocks/>
                  <a:stCxn id="1269" idx="0"/>
                  <a:endCxn id="126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Lige forbindelse 1270">
                  <a:extLst>
                    <a:ext uri="{FF2B5EF4-FFF2-40B4-BE49-F238E27FC236}">
                      <a16:creationId xmlns:a16="http://schemas.microsoft.com/office/drawing/2014/main" id="{FF0F3E42-F5F3-46EB-8F7E-16BB88C2DBCB}"/>
                    </a:ext>
                  </a:extLst>
                </p:cNvPr>
                <p:cNvCxnSpPr>
                  <a:cxnSpLocks/>
                  <a:stCxn id="1269" idx="1"/>
                  <a:endCxn id="126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0" name="Gruppe 1239">
                <a:extLst>
                  <a:ext uri="{FF2B5EF4-FFF2-40B4-BE49-F238E27FC236}">
                    <a16:creationId xmlns:a16="http://schemas.microsoft.com/office/drawing/2014/main" id="{60DD437B-83CD-43BD-B46E-12F7635E077A}"/>
                  </a:ext>
                </a:extLst>
              </p:cNvPr>
              <p:cNvGrpSpPr/>
              <p:nvPr/>
            </p:nvGrpSpPr>
            <p:grpSpPr>
              <a:xfrm>
                <a:off x="5369458" y="3940570"/>
                <a:ext cx="635558" cy="437035"/>
                <a:chOff x="6776638" y="3675567"/>
                <a:chExt cx="720000" cy="492329"/>
              </a:xfrm>
            </p:grpSpPr>
            <p:grpSp>
              <p:nvGrpSpPr>
                <p:cNvPr id="1258" name="Gruppe 1257">
                  <a:extLst>
                    <a:ext uri="{FF2B5EF4-FFF2-40B4-BE49-F238E27FC236}">
                      <a16:creationId xmlns:a16="http://schemas.microsoft.com/office/drawing/2014/main" id="{80BFA02B-ABCB-4553-A7B4-824E48D92788}"/>
                    </a:ext>
                  </a:extLst>
                </p:cNvPr>
                <p:cNvGrpSpPr/>
                <p:nvPr/>
              </p:nvGrpSpPr>
              <p:grpSpPr>
                <a:xfrm>
                  <a:off x="7053110" y="3917891"/>
                  <a:ext cx="168029" cy="213816"/>
                  <a:chOff x="4852454" y="2916519"/>
                  <a:chExt cx="278597" cy="366599"/>
                </a:xfrm>
              </p:grpSpPr>
              <p:sp>
                <p:nvSpPr>
                  <p:cNvPr id="1267" name="Rektangel 1266">
                    <a:extLst>
                      <a:ext uri="{FF2B5EF4-FFF2-40B4-BE49-F238E27FC236}">
                        <a16:creationId xmlns:a16="http://schemas.microsoft.com/office/drawing/2014/main" id="{7EB3670D-AB03-4C3D-B9A8-4B83A12B20BD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268" name="Rektangel: afrundede hjørner 1267">
                    <a:extLst>
                      <a:ext uri="{FF2B5EF4-FFF2-40B4-BE49-F238E27FC236}">
                        <a16:creationId xmlns:a16="http://schemas.microsoft.com/office/drawing/2014/main" id="{818FB5CA-9984-43AE-85D1-22E08FB19E5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259" name="Rektangel 1258">
                  <a:extLst>
                    <a:ext uri="{FF2B5EF4-FFF2-40B4-BE49-F238E27FC236}">
                      <a16:creationId xmlns:a16="http://schemas.microsoft.com/office/drawing/2014/main" id="{F5CD696C-DE64-415D-A1C6-AF5DBAA1013D}"/>
                    </a:ext>
                  </a:extLst>
                </p:cNvPr>
                <p:cNvSpPr/>
                <p:nvPr/>
              </p:nvSpPr>
              <p:spPr>
                <a:xfrm>
                  <a:off x="6776638" y="4131896"/>
                  <a:ext cx="720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0" name="Rektangel 1259">
                  <a:extLst>
                    <a:ext uri="{FF2B5EF4-FFF2-40B4-BE49-F238E27FC236}">
                      <a16:creationId xmlns:a16="http://schemas.microsoft.com/office/drawing/2014/main" id="{93239C63-5CE7-4419-B88A-32CBE479A23E}"/>
                    </a:ext>
                  </a:extLst>
                </p:cNvPr>
                <p:cNvSpPr/>
                <p:nvPr/>
              </p:nvSpPr>
              <p:spPr>
                <a:xfrm>
                  <a:off x="6848638" y="3983458"/>
                  <a:ext cx="576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1" name="Rektangel 1260">
                  <a:extLst>
                    <a:ext uri="{FF2B5EF4-FFF2-40B4-BE49-F238E27FC236}">
                      <a16:creationId xmlns:a16="http://schemas.microsoft.com/office/drawing/2014/main" id="{FAE942D7-1DE9-43B0-8546-6690E87DB195}"/>
                    </a:ext>
                  </a:extLst>
                </p:cNvPr>
                <p:cNvSpPr/>
                <p:nvPr/>
              </p:nvSpPr>
              <p:spPr>
                <a:xfrm rot="5400000">
                  <a:off x="684542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2" name="Rektangel 1261">
                  <a:extLst>
                    <a:ext uri="{FF2B5EF4-FFF2-40B4-BE49-F238E27FC236}">
                      <a16:creationId xmlns:a16="http://schemas.microsoft.com/office/drawing/2014/main" id="{FB29AFA3-0728-4C23-A1A4-26BD7571A760}"/>
                    </a:ext>
                  </a:extLst>
                </p:cNvPr>
                <p:cNvSpPr/>
                <p:nvPr/>
              </p:nvSpPr>
              <p:spPr>
                <a:xfrm rot="5400000">
                  <a:off x="6964624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3" name="Rektangel 1262">
                  <a:extLst>
                    <a:ext uri="{FF2B5EF4-FFF2-40B4-BE49-F238E27FC236}">
                      <a16:creationId xmlns:a16="http://schemas.microsoft.com/office/drawing/2014/main" id="{DDD92164-74B7-42A1-A49C-DEE8C1CBB3A4}"/>
                    </a:ext>
                  </a:extLst>
                </p:cNvPr>
                <p:cNvSpPr/>
                <p:nvPr/>
              </p:nvSpPr>
              <p:spPr>
                <a:xfrm rot="5400000">
                  <a:off x="7083822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4" name="Rektangel 1263">
                  <a:extLst>
                    <a:ext uri="{FF2B5EF4-FFF2-40B4-BE49-F238E27FC236}">
                      <a16:creationId xmlns:a16="http://schemas.microsoft.com/office/drawing/2014/main" id="{E61E7FF1-1835-4B0D-99A0-008906286602}"/>
                    </a:ext>
                  </a:extLst>
                </p:cNvPr>
                <p:cNvSpPr/>
                <p:nvPr/>
              </p:nvSpPr>
              <p:spPr>
                <a:xfrm rot="5400000">
                  <a:off x="7203020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5" name="Rektangel 1264">
                  <a:extLst>
                    <a:ext uri="{FF2B5EF4-FFF2-40B4-BE49-F238E27FC236}">
                      <a16:creationId xmlns:a16="http://schemas.microsoft.com/office/drawing/2014/main" id="{B6B3CC28-C15D-440A-AA02-F313CE696E83}"/>
                    </a:ext>
                  </a:extLst>
                </p:cNvPr>
                <p:cNvSpPr/>
                <p:nvPr/>
              </p:nvSpPr>
              <p:spPr>
                <a:xfrm rot="5400000">
                  <a:off x="732221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6" name="Ellipse 1265">
                  <a:extLst>
                    <a:ext uri="{FF2B5EF4-FFF2-40B4-BE49-F238E27FC236}">
                      <a16:creationId xmlns:a16="http://schemas.microsoft.com/office/drawing/2014/main" id="{5C121428-5FD5-4E63-BB35-E78698F77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4638" y="3675567"/>
                  <a:ext cx="144000" cy="144000"/>
                </a:xfrm>
                <a:prstGeom prst="ellipse">
                  <a:avLst/>
                </a:prstGeom>
                <a:solidFill>
                  <a:srgbClr val="7E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41" name="Rektangel 1240">
                <a:extLst>
                  <a:ext uri="{FF2B5EF4-FFF2-40B4-BE49-F238E27FC236}">
                    <a16:creationId xmlns:a16="http://schemas.microsoft.com/office/drawing/2014/main" id="{1A73F686-5B11-4FB5-8613-114AE40492E0}"/>
                  </a:ext>
                </a:extLst>
              </p:cNvPr>
              <p:cNvSpPr/>
              <p:nvPr/>
            </p:nvSpPr>
            <p:spPr>
              <a:xfrm>
                <a:off x="5322102" y="3640937"/>
                <a:ext cx="730086" cy="49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2" name="Rektangel 1241">
                <a:extLst>
                  <a:ext uri="{FF2B5EF4-FFF2-40B4-BE49-F238E27FC236}">
                    <a16:creationId xmlns:a16="http://schemas.microsoft.com/office/drawing/2014/main" id="{33F5D948-D8A0-4977-90BB-3290D1A63744}"/>
                  </a:ext>
                </a:extLst>
              </p:cNvPr>
              <p:cNvSpPr/>
              <p:nvPr/>
            </p:nvSpPr>
            <p:spPr>
              <a:xfrm rot="5400000">
                <a:off x="3390156" y="4887729"/>
                <a:ext cx="990660" cy="31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D3011426-440A-4AFD-A9F9-DC0BEF750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5561" y="4406743"/>
                <a:ext cx="63556" cy="63914"/>
              </a:xfrm>
              <a:prstGeom prst="ellipse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4" name="Heksagon 1243">
                <a:extLst>
                  <a:ext uri="{FF2B5EF4-FFF2-40B4-BE49-F238E27FC236}">
                    <a16:creationId xmlns:a16="http://schemas.microsoft.com/office/drawing/2014/main" id="{B1F404B4-52DB-4432-9D5B-6C268DE16C02}"/>
                  </a:ext>
                </a:extLst>
              </p:cNvPr>
              <p:cNvSpPr/>
              <p:nvPr/>
            </p:nvSpPr>
            <p:spPr>
              <a:xfrm>
                <a:off x="5362003" y="3016694"/>
                <a:ext cx="650199" cy="176914"/>
              </a:xfrm>
              <a:prstGeom prst="hexagon">
                <a:avLst>
                  <a:gd name="adj" fmla="val 108638"/>
                  <a:gd name="vf" fmla="val 115470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245" name="Grafik 1244" descr="Ringelyd">
                <a:extLst>
                  <a:ext uri="{FF2B5EF4-FFF2-40B4-BE49-F238E27FC236}">
                    <a16:creationId xmlns:a16="http://schemas.microsoft.com/office/drawing/2014/main" id="{F1E17578-2890-4A63-A190-5BD7F608C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54302" y="2725383"/>
                <a:ext cx="476668" cy="479352"/>
              </a:xfrm>
              <a:prstGeom prst="rect">
                <a:avLst/>
              </a:prstGeom>
            </p:spPr>
          </p:pic>
          <p:sp>
            <p:nvSpPr>
              <p:cNvPr id="1246" name="Rektangel 1245">
                <a:extLst>
                  <a:ext uri="{FF2B5EF4-FFF2-40B4-BE49-F238E27FC236}">
                    <a16:creationId xmlns:a16="http://schemas.microsoft.com/office/drawing/2014/main" id="{A39946C9-92D6-48DC-8E54-B0E5C32AF7BB}"/>
                  </a:ext>
                </a:extLst>
              </p:cNvPr>
              <p:cNvSpPr/>
              <p:nvPr/>
            </p:nvSpPr>
            <p:spPr>
              <a:xfrm>
                <a:off x="5557768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7" name="Rektangel 1246">
                <a:extLst>
                  <a:ext uri="{FF2B5EF4-FFF2-40B4-BE49-F238E27FC236}">
                    <a16:creationId xmlns:a16="http://schemas.microsoft.com/office/drawing/2014/main" id="{BE6D0FE9-1FFE-46F3-BA29-EEF2D416ADAF}"/>
                  </a:ext>
                </a:extLst>
              </p:cNvPr>
              <p:cNvSpPr/>
              <p:nvPr/>
            </p:nvSpPr>
            <p:spPr>
              <a:xfrm>
                <a:off x="5795216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8" name="Rektangel 1247">
                <a:extLst>
                  <a:ext uri="{FF2B5EF4-FFF2-40B4-BE49-F238E27FC236}">
                    <a16:creationId xmlns:a16="http://schemas.microsoft.com/office/drawing/2014/main" id="{09EBF14E-61FE-4A73-A68C-3288BD494704}"/>
                  </a:ext>
                </a:extLst>
              </p:cNvPr>
              <p:cNvSpPr/>
              <p:nvPr/>
            </p:nvSpPr>
            <p:spPr>
              <a:xfrm>
                <a:off x="5349076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9" name="Rektangel 1248">
                <a:extLst>
                  <a:ext uri="{FF2B5EF4-FFF2-40B4-BE49-F238E27FC236}">
                    <a16:creationId xmlns:a16="http://schemas.microsoft.com/office/drawing/2014/main" id="{A8FD71EE-2561-469B-B6D9-C9DE9F7D6889}"/>
                  </a:ext>
                </a:extLst>
              </p:cNvPr>
              <p:cNvSpPr/>
              <p:nvPr/>
            </p:nvSpPr>
            <p:spPr>
              <a:xfrm>
                <a:off x="5993353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0" name="Rektangel: øverste hjørner afklippet 1249">
                <a:extLst>
                  <a:ext uri="{FF2B5EF4-FFF2-40B4-BE49-F238E27FC236}">
                    <a16:creationId xmlns:a16="http://schemas.microsoft.com/office/drawing/2014/main" id="{C869B3B4-F596-4908-AB1B-86FE46284A10}"/>
                  </a:ext>
                </a:extLst>
              </p:cNvPr>
              <p:cNvSpPr/>
              <p:nvPr/>
            </p:nvSpPr>
            <p:spPr>
              <a:xfrm>
                <a:off x="5380853" y="2758618"/>
                <a:ext cx="612011" cy="24136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72000">
                    <a:srgbClr val="4F6D64"/>
                  </a:gs>
                  <a:gs pos="44000">
                    <a:srgbClr val="44685A"/>
                  </a:gs>
                  <a:gs pos="0">
                    <a:srgbClr val="477D6B"/>
                  </a:gs>
                  <a:gs pos="100000">
                    <a:srgbClr val="477D6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1" name="Retvinklet trekant 1250">
                <a:extLst>
                  <a:ext uri="{FF2B5EF4-FFF2-40B4-BE49-F238E27FC236}">
                    <a16:creationId xmlns:a16="http://schemas.microsoft.com/office/drawing/2014/main" id="{18C476BA-CC97-4B85-92CD-28B12FBE197F}"/>
                  </a:ext>
                </a:extLst>
              </p:cNvPr>
              <p:cNvSpPr/>
              <p:nvPr/>
            </p:nvSpPr>
            <p:spPr>
              <a:xfrm>
                <a:off x="5991756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2" name="Retvinklet trekant 1251">
                <a:extLst>
                  <a:ext uri="{FF2B5EF4-FFF2-40B4-BE49-F238E27FC236}">
                    <a16:creationId xmlns:a16="http://schemas.microsoft.com/office/drawing/2014/main" id="{6F1785C9-AF40-4038-A9C4-B456886AA063}"/>
                  </a:ext>
                </a:extLst>
              </p:cNvPr>
              <p:cNvSpPr/>
              <p:nvPr/>
            </p:nvSpPr>
            <p:spPr>
              <a:xfrm flipH="1">
                <a:off x="5189225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D18F1C51-F062-461A-9EAD-8CF9F049AD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3681" y="2111604"/>
                <a:ext cx="127112" cy="127827"/>
              </a:xfrm>
              <a:prstGeom prst="ellipse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4" name="Rektangel 1253">
                <a:extLst>
                  <a:ext uri="{FF2B5EF4-FFF2-40B4-BE49-F238E27FC236}">
                    <a16:creationId xmlns:a16="http://schemas.microsoft.com/office/drawing/2014/main" id="{92632D5D-7C62-4301-93D9-6397E26004BC}"/>
                  </a:ext>
                </a:extLst>
              </p:cNvPr>
              <p:cNvSpPr/>
              <p:nvPr/>
            </p:nvSpPr>
            <p:spPr>
              <a:xfrm>
                <a:off x="3904932" y="4474627"/>
                <a:ext cx="338992" cy="152357"/>
              </a:xfrm>
              <a:prstGeom prst="rect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5" name="Rektangel 1254">
                <a:extLst>
                  <a:ext uri="{FF2B5EF4-FFF2-40B4-BE49-F238E27FC236}">
                    <a16:creationId xmlns:a16="http://schemas.microsoft.com/office/drawing/2014/main" id="{F509612B-72A1-46F4-B9CA-E89542F3F65A}"/>
                  </a:ext>
                </a:extLst>
              </p:cNvPr>
              <p:cNvSpPr/>
              <p:nvPr/>
            </p:nvSpPr>
            <p:spPr>
              <a:xfrm rot="5400000">
                <a:off x="4053167" y="4381988"/>
                <a:ext cx="31957" cy="349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6" name="Rektangel 1255">
                <a:extLst>
                  <a:ext uri="{FF2B5EF4-FFF2-40B4-BE49-F238E27FC236}">
                    <a16:creationId xmlns:a16="http://schemas.microsoft.com/office/drawing/2014/main" id="{76BCDD11-88DA-487D-912E-EAD43529E3E9}"/>
                  </a:ext>
                </a:extLst>
              </p:cNvPr>
              <p:cNvSpPr/>
              <p:nvPr/>
            </p:nvSpPr>
            <p:spPr>
              <a:xfrm>
                <a:off x="4012749" y="4474211"/>
                <a:ext cx="31778" cy="15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7" name="Rektangel 1256">
                <a:extLst>
                  <a:ext uri="{FF2B5EF4-FFF2-40B4-BE49-F238E27FC236}">
                    <a16:creationId xmlns:a16="http://schemas.microsoft.com/office/drawing/2014/main" id="{5C9963CB-A6C9-43F0-8FF7-B5C462937789}"/>
                  </a:ext>
                </a:extLst>
              </p:cNvPr>
              <p:cNvSpPr/>
              <p:nvPr/>
            </p:nvSpPr>
            <p:spPr>
              <a:xfrm>
                <a:off x="5503083" y="2715628"/>
                <a:ext cx="367200" cy="36000"/>
              </a:xfrm>
              <a:prstGeom prst="rect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5" name="Rektangel 994">
              <a:extLst>
                <a:ext uri="{FF2B5EF4-FFF2-40B4-BE49-F238E27FC236}">
                  <a16:creationId xmlns:a16="http://schemas.microsoft.com/office/drawing/2014/main" id="{442C835A-195F-46AA-B734-69ED8AB9DF97}"/>
                </a:ext>
              </a:extLst>
            </p:cNvPr>
            <p:cNvSpPr/>
            <p:nvPr/>
          </p:nvSpPr>
          <p:spPr>
            <a:xfrm>
              <a:off x="7845719" y="5157787"/>
              <a:ext cx="1328346" cy="661057"/>
            </a:xfrm>
            <a:prstGeom prst="rect">
              <a:avLst/>
            </a:prstGeom>
            <a:gradFill flip="none" rotWithShape="1">
              <a:gsLst>
                <a:gs pos="0">
                  <a:srgbClr val="514839"/>
                </a:gs>
                <a:gs pos="48000">
                  <a:srgbClr val="514839"/>
                </a:gs>
                <a:gs pos="23000">
                  <a:srgbClr val="4A4438"/>
                </a:gs>
                <a:gs pos="73000">
                  <a:srgbClr val="4A4438"/>
                </a:gs>
                <a:gs pos="100000">
                  <a:srgbClr val="51483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6" name="Rektangel 995">
              <a:extLst>
                <a:ext uri="{FF2B5EF4-FFF2-40B4-BE49-F238E27FC236}">
                  <a16:creationId xmlns:a16="http://schemas.microsoft.com/office/drawing/2014/main" id="{533436B0-BF03-4915-86E7-47764EA4D0EC}"/>
                </a:ext>
              </a:extLst>
            </p:cNvPr>
            <p:cNvSpPr/>
            <p:nvPr/>
          </p:nvSpPr>
          <p:spPr>
            <a:xfrm>
              <a:off x="803956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7" name="Rektangel 996">
              <a:extLst>
                <a:ext uri="{FF2B5EF4-FFF2-40B4-BE49-F238E27FC236}">
                  <a16:creationId xmlns:a16="http://schemas.microsoft.com/office/drawing/2014/main" id="{6990CBF5-70EF-43CB-95A2-57CD7A5DBCD6}"/>
                </a:ext>
              </a:extLst>
            </p:cNvPr>
            <p:cNvSpPr/>
            <p:nvPr/>
          </p:nvSpPr>
          <p:spPr>
            <a:xfrm>
              <a:off x="812934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8" name="Rektangel 997">
              <a:extLst>
                <a:ext uri="{FF2B5EF4-FFF2-40B4-BE49-F238E27FC236}">
                  <a16:creationId xmlns:a16="http://schemas.microsoft.com/office/drawing/2014/main" id="{D7BA9E0E-92BD-452E-9A24-110D30D86F8D}"/>
                </a:ext>
              </a:extLst>
            </p:cNvPr>
            <p:cNvSpPr/>
            <p:nvPr/>
          </p:nvSpPr>
          <p:spPr>
            <a:xfrm>
              <a:off x="822581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9" name="Rektangel 998">
              <a:extLst>
                <a:ext uri="{FF2B5EF4-FFF2-40B4-BE49-F238E27FC236}">
                  <a16:creationId xmlns:a16="http://schemas.microsoft.com/office/drawing/2014/main" id="{95DD8EE6-F224-473A-84DA-6B3499E04695}"/>
                </a:ext>
              </a:extLst>
            </p:cNvPr>
            <p:cNvSpPr/>
            <p:nvPr/>
          </p:nvSpPr>
          <p:spPr>
            <a:xfrm>
              <a:off x="832550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0" name="Rektangel 999">
              <a:extLst>
                <a:ext uri="{FF2B5EF4-FFF2-40B4-BE49-F238E27FC236}">
                  <a16:creationId xmlns:a16="http://schemas.microsoft.com/office/drawing/2014/main" id="{409D68E2-1A80-4202-AD67-4F253A7E6A7C}"/>
                </a:ext>
              </a:extLst>
            </p:cNvPr>
            <p:cNvSpPr/>
            <p:nvPr/>
          </p:nvSpPr>
          <p:spPr>
            <a:xfrm>
              <a:off x="841528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1" name="Rektangel 1000">
              <a:extLst>
                <a:ext uri="{FF2B5EF4-FFF2-40B4-BE49-F238E27FC236}">
                  <a16:creationId xmlns:a16="http://schemas.microsoft.com/office/drawing/2014/main" id="{999F52B1-AD4C-480E-9318-3EABEE4C490C}"/>
                </a:ext>
              </a:extLst>
            </p:cNvPr>
            <p:cNvSpPr/>
            <p:nvPr/>
          </p:nvSpPr>
          <p:spPr>
            <a:xfrm>
              <a:off x="851175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2" name="Rektangel 1001">
              <a:extLst>
                <a:ext uri="{FF2B5EF4-FFF2-40B4-BE49-F238E27FC236}">
                  <a16:creationId xmlns:a16="http://schemas.microsoft.com/office/drawing/2014/main" id="{7F6F4BD5-AA31-4115-B37E-52A6A45B50EA}"/>
                </a:ext>
              </a:extLst>
            </p:cNvPr>
            <p:cNvSpPr/>
            <p:nvPr/>
          </p:nvSpPr>
          <p:spPr>
            <a:xfrm>
              <a:off x="860823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3" name="Rektangel 1002">
              <a:extLst>
                <a:ext uri="{FF2B5EF4-FFF2-40B4-BE49-F238E27FC236}">
                  <a16:creationId xmlns:a16="http://schemas.microsoft.com/office/drawing/2014/main" id="{E8B98FAA-4289-4DDB-A720-9AB3DD9817F1}"/>
                </a:ext>
              </a:extLst>
            </p:cNvPr>
            <p:cNvSpPr/>
            <p:nvPr/>
          </p:nvSpPr>
          <p:spPr>
            <a:xfrm>
              <a:off x="869801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4" name="Rektangel 1003">
              <a:extLst>
                <a:ext uri="{FF2B5EF4-FFF2-40B4-BE49-F238E27FC236}">
                  <a16:creationId xmlns:a16="http://schemas.microsoft.com/office/drawing/2014/main" id="{17218B4B-59F9-48EB-8680-EBB1AFCD6B27}"/>
                </a:ext>
              </a:extLst>
            </p:cNvPr>
            <p:cNvSpPr/>
            <p:nvPr/>
          </p:nvSpPr>
          <p:spPr>
            <a:xfrm>
              <a:off x="879448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5" name="Rektangel 1004">
              <a:extLst>
                <a:ext uri="{FF2B5EF4-FFF2-40B4-BE49-F238E27FC236}">
                  <a16:creationId xmlns:a16="http://schemas.microsoft.com/office/drawing/2014/main" id="{FA181756-EB3B-48E1-B6CA-DA1DBE237C80}"/>
                </a:ext>
              </a:extLst>
            </p:cNvPr>
            <p:cNvSpPr/>
            <p:nvPr/>
          </p:nvSpPr>
          <p:spPr>
            <a:xfrm>
              <a:off x="8891789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6" name="Rektangel 1005">
              <a:extLst>
                <a:ext uri="{FF2B5EF4-FFF2-40B4-BE49-F238E27FC236}">
                  <a16:creationId xmlns:a16="http://schemas.microsoft.com/office/drawing/2014/main" id="{908159B4-7546-483B-A855-5AF705ED69F4}"/>
                </a:ext>
              </a:extLst>
            </p:cNvPr>
            <p:cNvSpPr/>
            <p:nvPr/>
          </p:nvSpPr>
          <p:spPr>
            <a:xfrm>
              <a:off x="898395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7" name="Rektangel 1006">
              <a:extLst>
                <a:ext uri="{FF2B5EF4-FFF2-40B4-BE49-F238E27FC236}">
                  <a16:creationId xmlns:a16="http://schemas.microsoft.com/office/drawing/2014/main" id="{AF319834-A684-4002-8BBF-4B7A6B037A3F}"/>
                </a:ext>
              </a:extLst>
            </p:cNvPr>
            <p:cNvSpPr/>
            <p:nvPr/>
          </p:nvSpPr>
          <p:spPr>
            <a:xfrm>
              <a:off x="908042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8" name="Rektangel 1007">
              <a:extLst>
                <a:ext uri="{FF2B5EF4-FFF2-40B4-BE49-F238E27FC236}">
                  <a16:creationId xmlns:a16="http://schemas.microsoft.com/office/drawing/2014/main" id="{97F9ADFF-AEBA-4CC5-B8AB-A68AC1E0D06E}"/>
                </a:ext>
              </a:extLst>
            </p:cNvPr>
            <p:cNvSpPr/>
            <p:nvPr/>
          </p:nvSpPr>
          <p:spPr>
            <a:xfrm>
              <a:off x="7932997" y="589505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9" name="Rektangel 1008">
              <a:extLst>
                <a:ext uri="{FF2B5EF4-FFF2-40B4-BE49-F238E27FC236}">
                  <a16:creationId xmlns:a16="http://schemas.microsoft.com/office/drawing/2014/main" id="{DFCFEF7B-9993-4742-B13C-6DA9A15E0023}"/>
                </a:ext>
              </a:extLst>
            </p:cNvPr>
            <p:cNvSpPr/>
            <p:nvPr/>
          </p:nvSpPr>
          <p:spPr>
            <a:xfrm>
              <a:off x="7932997" y="5928396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0" name="Rektangel 1009">
              <a:extLst>
                <a:ext uri="{FF2B5EF4-FFF2-40B4-BE49-F238E27FC236}">
                  <a16:creationId xmlns:a16="http://schemas.microsoft.com/office/drawing/2014/main" id="{E256F186-63BA-4B39-B106-DAF54C55697D}"/>
                </a:ext>
              </a:extLst>
            </p:cNvPr>
            <p:cNvSpPr/>
            <p:nvPr/>
          </p:nvSpPr>
          <p:spPr>
            <a:xfrm>
              <a:off x="7932997" y="596173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1" name="Rektangel 1010">
              <a:extLst>
                <a:ext uri="{FF2B5EF4-FFF2-40B4-BE49-F238E27FC236}">
                  <a16:creationId xmlns:a16="http://schemas.microsoft.com/office/drawing/2014/main" id="{B8B8DAB3-B327-48DF-BE72-F3277E5F774F}"/>
                </a:ext>
              </a:extLst>
            </p:cNvPr>
            <p:cNvSpPr/>
            <p:nvPr/>
          </p:nvSpPr>
          <p:spPr>
            <a:xfrm>
              <a:off x="7932997" y="5861718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2" name="Rektangel 1011">
              <a:extLst>
                <a:ext uri="{FF2B5EF4-FFF2-40B4-BE49-F238E27FC236}">
                  <a16:creationId xmlns:a16="http://schemas.microsoft.com/office/drawing/2014/main" id="{460824E6-CBC0-4021-908C-EDBBDD4F30C9}"/>
                </a:ext>
              </a:extLst>
            </p:cNvPr>
            <p:cNvSpPr/>
            <p:nvPr/>
          </p:nvSpPr>
          <p:spPr>
            <a:xfrm>
              <a:off x="7932997" y="5828379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3" name="Rektangel 1012">
              <a:extLst>
                <a:ext uri="{FF2B5EF4-FFF2-40B4-BE49-F238E27FC236}">
                  <a16:creationId xmlns:a16="http://schemas.microsoft.com/office/drawing/2014/main" id="{7DBA9608-7EF3-4C5B-AB30-DCD742CD4F41}"/>
                </a:ext>
              </a:extLst>
            </p:cNvPr>
            <p:cNvSpPr/>
            <p:nvPr/>
          </p:nvSpPr>
          <p:spPr>
            <a:xfrm>
              <a:off x="7845719" y="5545424"/>
              <a:ext cx="132834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4" name="Rektangel 1013">
              <a:extLst>
                <a:ext uri="{FF2B5EF4-FFF2-40B4-BE49-F238E27FC236}">
                  <a16:creationId xmlns:a16="http://schemas.microsoft.com/office/drawing/2014/main" id="{C3B96885-08A6-4638-A151-FE273D53F281}"/>
                </a:ext>
              </a:extLst>
            </p:cNvPr>
            <p:cNvSpPr/>
            <p:nvPr/>
          </p:nvSpPr>
          <p:spPr>
            <a:xfrm>
              <a:off x="7845719" y="5236866"/>
              <a:ext cx="656057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5" name="Rektangel 1014">
              <a:extLst>
                <a:ext uri="{FF2B5EF4-FFF2-40B4-BE49-F238E27FC236}">
                  <a16:creationId xmlns:a16="http://schemas.microsoft.com/office/drawing/2014/main" id="{7737D1E5-8064-4818-A411-46FC7DC71BF9}"/>
                </a:ext>
              </a:extLst>
            </p:cNvPr>
            <p:cNvSpPr/>
            <p:nvPr/>
          </p:nvSpPr>
          <p:spPr>
            <a:xfrm>
              <a:off x="8284549" y="5404664"/>
              <a:ext cx="88951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6" name="Rektangel 1015">
              <a:extLst>
                <a:ext uri="{FF2B5EF4-FFF2-40B4-BE49-F238E27FC236}">
                  <a16:creationId xmlns:a16="http://schemas.microsoft.com/office/drawing/2014/main" id="{4BF97E51-AEEF-4F1E-94EB-602A02F0C283}"/>
                </a:ext>
              </a:extLst>
            </p:cNvPr>
            <p:cNvSpPr/>
            <p:nvPr/>
          </p:nvSpPr>
          <p:spPr>
            <a:xfrm>
              <a:off x="8415280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7" name="Rektangel 1016">
              <a:extLst>
                <a:ext uri="{FF2B5EF4-FFF2-40B4-BE49-F238E27FC236}">
                  <a16:creationId xmlns:a16="http://schemas.microsoft.com/office/drawing/2014/main" id="{0C3FDE39-4A08-4DF3-A223-3FEB1652658B}"/>
                </a:ext>
              </a:extLst>
            </p:cNvPr>
            <p:cNvSpPr/>
            <p:nvPr/>
          </p:nvSpPr>
          <p:spPr>
            <a:xfrm>
              <a:off x="8511755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8" name="Rektangel 1017">
              <a:extLst>
                <a:ext uri="{FF2B5EF4-FFF2-40B4-BE49-F238E27FC236}">
                  <a16:creationId xmlns:a16="http://schemas.microsoft.com/office/drawing/2014/main" id="{FDA7A587-279B-4E5F-92DF-B79D82308FD4}"/>
                </a:ext>
              </a:extLst>
            </p:cNvPr>
            <p:cNvSpPr/>
            <p:nvPr/>
          </p:nvSpPr>
          <p:spPr>
            <a:xfrm>
              <a:off x="8891789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9" name="Rektangel 1018">
              <a:extLst>
                <a:ext uri="{FF2B5EF4-FFF2-40B4-BE49-F238E27FC236}">
                  <a16:creationId xmlns:a16="http://schemas.microsoft.com/office/drawing/2014/main" id="{462F544B-AA9A-4C32-B0E5-6E11D6BD1418}"/>
                </a:ext>
              </a:extLst>
            </p:cNvPr>
            <p:cNvSpPr/>
            <p:nvPr/>
          </p:nvSpPr>
          <p:spPr>
            <a:xfrm>
              <a:off x="8983950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0" name="Rektangel 1019">
              <a:extLst>
                <a:ext uri="{FF2B5EF4-FFF2-40B4-BE49-F238E27FC236}">
                  <a16:creationId xmlns:a16="http://schemas.microsoft.com/office/drawing/2014/main" id="{34FF0B41-34D2-4AA8-A013-07699AE887A1}"/>
                </a:ext>
              </a:extLst>
            </p:cNvPr>
            <p:cNvSpPr/>
            <p:nvPr/>
          </p:nvSpPr>
          <p:spPr>
            <a:xfrm>
              <a:off x="803956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1" name="Rektangel 1020">
              <a:extLst>
                <a:ext uri="{FF2B5EF4-FFF2-40B4-BE49-F238E27FC236}">
                  <a16:creationId xmlns:a16="http://schemas.microsoft.com/office/drawing/2014/main" id="{903CD876-D2CB-4634-9EB0-EB335FE9A324}"/>
                </a:ext>
              </a:extLst>
            </p:cNvPr>
            <p:cNvSpPr/>
            <p:nvPr/>
          </p:nvSpPr>
          <p:spPr>
            <a:xfrm>
              <a:off x="812934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2" name="Gruppe 1021">
              <a:extLst>
                <a:ext uri="{FF2B5EF4-FFF2-40B4-BE49-F238E27FC236}">
                  <a16:creationId xmlns:a16="http://schemas.microsoft.com/office/drawing/2014/main" id="{20CCCACE-09F5-4295-8034-1CBA89CC85A1}"/>
                </a:ext>
              </a:extLst>
            </p:cNvPr>
            <p:cNvGrpSpPr/>
            <p:nvPr/>
          </p:nvGrpSpPr>
          <p:grpSpPr>
            <a:xfrm>
              <a:off x="8415138" y="4431088"/>
              <a:ext cx="1328346" cy="414964"/>
              <a:chOff x="5874427" y="4317588"/>
              <a:chExt cx="3434871" cy="246494"/>
            </a:xfrm>
          </p:grpSpPr>
          <p:sp>
            <p:nvSpPr>
              <p:cNvPr id="1105" name="Retvinklet trekant 1104">
                <a:extLst>
                  <a:ext uri="{FF2B5EF4-FFF2-40B4-BE49-F238E27FC236}">
                    <a16:creationId xmlns:a16="http://schemas.microsoft.com/office/drawing/2014/main" id="{655D5BFA-0489-403B-9E7C-2663D1463EEE}"/>
                  </a:ext>
                </a:extLst>
              </p:cNvPr>
              <p:cNvSpPr/>
              <p:nvPr/>
            </p:nvSpPr>
            <p:spPr>
              <a:xfrm>
                <a:off x="8982984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6" name="Rektangel 1105">
                <a:extLst>
                  <a:ext uri="{FF2B5EF4-FFF2-40B4-BE49-F238E27FC236}">
                    <a16:creationId xmlns:a16="http://schemas.microsoft.com/office/drawing/2014/main" id="{11DD5CA6-A414-409E-81A3-A7BE7D87A70B}"/>
                  </a:ext>
                </a:extLst>
              </p:cNvPr>
              <p:cNvSpPr/>
              <p:nvPr/>
            </p:nvSpPr>
            <p:spPr>
              <a:xfrm>
                <a:off x="6200741" y="4317588"/>
                <a:ext cx="2782244" cy="246494"/>
              </a:xfrm>
              <a:prstGeom prst="rect">
                <a:avLst/>
              </a:prstGeom>
              <a:gradFill flip="none" rotWithShape="1">
                <a:gsLst>
                  <a:gs pos="0">
                    <a:srgbClr val="635955"/>
                  </a:gs>
                  <a:gs pos="24000">
                    <a:srgbClr val="5A514E"/>
                  </a:gs>
                  <a:gs pos="53000">
                    <a:srgbClr val="635955"/>
                  </a:gs>
                  <a:gs pos="76000">
                    <a:srgbClr val="5A514E"/>
                  </a:gs>
                  <a:gs pos="100000">
                    <a:srgbClr val="63595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7" name="Retvinklet trekant 1106">
                <a:extLst>
                  <a:ext uri="{FF2B5EF4-FFF2-40B4-BE49-F238E27FC236}">
                    <a16:creationId xmlns:a16="http://schemas.microsoft.com/office/drawing/2014/main" id="{C2A836B1-94D6-4FA0-9720-592A0C7EDB3E}"/>
                  </a:ext>
                </a:extLst>
              </p:cNvPr>
              <p:cNvSpPr/>
              <p:nvPr/>
            </p:nvSpPr>
            <p:spPr>
              <a:xfrm flipH="1">
                <a:off x="5874427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3" name="Gruppe 1022">
              <a:extLst>
                <a:ext uri="{FF2B5EF4-FFF2-40B4-BE49-F238E27FC236}">
                  <a16:creationId xmlns:a16="http://schemas.microsoft.com/office/drawing/2014/main" id="{44E1D913-C30C-4860-9107-555C0EF18F01}"/>
                </a:ext>
              </a:extLst>
            </p:cNvPr>
            <p:cNvGrpSpPr/>
            <p:nvPr/>
          </p:nvGrpSpPr>
          <p:grpSpPr>
            <a:xfrm>
              <a:off x="8576952" y="4242872"/>
              <a:ext cx="126000" cy="367461"/>
              <a:chOff x="6636067" y="4242872"/>
              <a:chExt cx="126000" cy="367461"/>
            </a:xfrm>
          </p:grpSpPr>
          <p:sp>
            <p:nvSpPr>
              <p:cNvPr id="1103" name="Rektangel 1102">
                <a:extLst>
                  <a:ext uri="{FF2B5EF4-FFF2-40B4-BE49-F238E27FC236}">
                    <a16:creationId xmlns:a16="http://schemas.microsoft.com/office/drawing/2014/main" id="{143909C1-8CD4-4EC5-86F0-E48BEBCFCCFF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4" name="Rektangel 1103">
                <a:extLst>
                  <a:ext uri="{FF2B5EF4-FFF2-40B4-BE49-F238E27FC236}">
                    <a16:creationId xmlns:a16="http://schemas.microsoft.com/office/drawing/2014/main" id="{CEE2B428-0AAF-4848-82F8-8DC059EEFFE2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4" name="Gruppe 1023">
              <a:extLst>
                <a:ext uri="{FF2B5EF4-FFF2-40B4-BE49-F238E27FC236}">
                  <a16:creationId xmlns:a16="http://schemas.microsoft.com/office/drawing/2014/main" id="{1CD8910C-30CA-4EC4-A31B-B504C2577F59}"/>
                </a:ext>
              </a:extLst>
            </p:cNvPr>
            <p:cNvGrpSpPr/>
            <p:nvPr/>
          </p:nvGrpSpPr>
          <p:grpSpPr>
            <a:xfrm>
              <a:off x="8784506" y="4242872"/>
              <a:ext cx="126000" cy="367461"/>
              <a:chOff x="6636067" y="4242872"/>
              <a:chExt cx="126000" cy="367461"/>
            </a:xfrm>
          </p:grpSpPr>
          <p:sp>
            <p:nvSpPr>
              <p:cNvPr id="1101" name="Rektangel 1100">
                <a:extLst>
                  <a:ext uri="{FF2B5EF4-FFF2-40B4-BE49-F238E27FC236}">
                    <a16:creationId xmlns:a16="http://schemas.microsoft.com/office/drawing/2014/main" id="{AB350F41-061C-4E33-AD8B-6B7BA3584420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2" name="Rektangel 1101">
                <a:extLst>
                  <a:ext uri="{FF2B5EF4-FFF2-40B4-BE49-F238E27FC236}">
                    <a16:creationId xmlns:a16="http://schemas.microsoft.com/office/drawing/2014/main" id="{51072410-3ED2-4EB6-8FCB-F36CFCCE961B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5" name="Gruppe 1024">
              <a:extLst>
                <a:ext uri="{FF2B5EF4-FFF2-40B4-BE49-F238E27FC236}">
                  <a16:creationId xmlns:a16="http://schemas.microsoft.com/office/drawing/2014/main" id="{7FEA82F7-338B-4DD0-B331-8A100B5CB250}"/>
                </a:ext>
              </a:extLst>
            </p:cNvPr>
            <p:cNvGrpSpPr/>
            <p:nvPr/>
          </p:nvGrpSpPr>
          <p:grpSpPr>
            <a:xfrm>
              <a:off x="9396387" y="4242872"/>
              <a:ext cx="126000" cy="367461"/>
              <a:chOff x="6636067" y="4242872"/>
              <a:chExt cx="126000" cy="367461"/>
            </a:xfrm>
          </p:grpSpPr>
          <p:sp>
            <p:nvSpPr>
              <p:cNvPr id="1099" name="Rektangel 1098">
                <a:extLst>
                  <a:ext uri="{FF2B5EF4-FFF2-40B4-BE49-F238E27FC236}">
                    <a16:creationId xmlns:a16="http://schemas.microsoft.com/office/drawing/2014/main" id="{BB50C4CD-EA75-43CF-BA94-DC4C112A224A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0" name="Rektangel 1099">
                <a:extLst>
                  <a:ext uri="{FF2B5EF4-FFF2-40B4-BE49-F238E27FC236}">
                    <a16:creationId xmlns:a16="http://schemas.microsoft.com/office/drawing/2014/main" id="{99579228-50B5-48D3-BFD1-D606B9855F59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26" name="Ligebenet trekant 1025">
              <a:extLst>
                <a:ext uri="{FF2B5EF4-FFF2-40B4-BE49-F238E27FC236}">
                  <a16:creationId xmlns:a16="http://schemas.microsoft.com/office/drawing/2014/main" id="{C7247CC5-FBF9-43C5-B64B-F134DA2F68D2}"/>
                </a:ext>
              </a:extLst>
            </p:cNvPr>
            <p:cNvSpPr/>
            <p:nvPr/>
          </p:nvSpPr>
          <p:spPr>
            <a:xfrm>
              <a:off x="9096120" y="4704730"/>
              <a:ext cx="456895" cy="141161"/>
            </a:xfrm>
            <a:prstGeom prst="triangle">
              <a:avLst/>
            </a:prstGeom>
            <a:solidFill>
              <a:srgbClr val="63595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7" name="Gruppe 1026">
              <a:extLst>
                <a:ext uri="{FF2B5EF4-FFF2-40B4-BE49-F238E27FC236}">
                  <a16:creationId xmlns:a16="http://schemas.microsoft.com/office/drawing/2014/main" id="{C64B6920-3ED7-436A-9146-C54DF00C983B}"/>
                </a:ext>
              </a:extLst>
            </p:cNvPr>
            <p:cNvGrpSpPr/>
            <p:nvPr/>
          </p:nvGrpSpPr>
          <p:grpSpPr>
            <a:xfrm>
              <a:off x="8564003" y="4667771"/>
              <a:ext cx="176276" cy="117962"/>
              <a:chOff x="5988619" y="4669003"/>
              <a:chExt cx="176276" cy="153689"/>
            </a:xfrm>
          </p:grpSpPr>
          <p:sp>
            <p:nvSpPr>
              <p:cNvPr id="1097" name="Rektangel 1096">
                <a:extLst>
                  <a:ext uri="{FF2B5EF4-FFF2-40B4-BE49-F238E27FC236}">
                    <a16:creationId xmlns:a16="http://schemas.microsoft.com/office/drawing/2014/main" id="{E767739D-66D5-444F-81EF-03AB2915339F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8" name="Rektangel 1097">
                <a:extLst>
                  <a:ext uri="{FF2B5EF4-FFF2-40B4-BE49-F238E27FC236}">
                    <a16:creationId xmlns:a16="http://schemas.microsoft.com/office/drawing/2014/main" id="{8425397B-EF6C-42FD-82CB-6CAE28788645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8" name="Gruppe 1027">
              <a:extLst>
                <a:ext uri="{FF2B5EF4-FFF2-40B4-BE49-F238E27FC236}">
                  <a16:creationId xmlns:a16="http://schemas.microsoft.com/office/drawing/2014/main" id="{55111938-BA6E-492B-85AC-C22332F54A0B}"/>
                </a:ext>
              </a:extLst>
            </p:cNvPr>
            <p:cNvGrpSpPr/>
            <p:nvPr/>
          </p:nvGrpSpPr>
          <p:grpSpPr>
            <a:xfrm>
              <a:off x="8833372" y="4667771"/>
              <a:ext cx="176276" cy="117962"/>
              <a:chOff x="5988619" y="4669003"/>
              <a:chExt cx="176276" cy="153689"/>
            </a:xfrm>
          </p:grpSpPr>
          <p:sp>
            <p:nvSpPr>
              <p:cNvPr id="1095" name="Rektangel 1094">
                <a:extLst>
                  <a:ext uri="{FF2B5EF4-FFF2-40B4-BE49-F238E27FC236}">
                    <a16:creationId xmlns:a16="http://schemas.microsoft.com/office/drawing/2014/main" id="{B0A26381-9522-4D37-B2E2-9034812358DD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6" name="Rektangel 1095">
                <a:extLst>
                  <a:ext uri="{FF2B5EF4-FFF2-40B4-BE49-F238E27FC236}">
                    <a16:creationId xmlns:a16="http://schemas.microsoft.com/office/drawing/2014/main" id="{6A57ECDC-0CD9-4588-8469-F89222D05791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9" name="Gruppe 1028">
              <a:extLst>
                <a:ext uri="{FF2B5EF4-FFF2-40B4-BE49-F238E27FC236}">
                  <a16:creationId xmlns:a16="http://schemas.microsoft.com/office/drawing/2014/main" id="{A2140249-47AE-4C33-9850-90D4C82C5188}"/>
                </a:ext>
              </a:extLst>
            </p:cNvPr>
            <p:cNvGrpSpPr/>
            <p:nvPr/>
          </p:nvGrpSpPr>
          <p:grpSpPr>
            <a:xfrm>
              <a:off x="8561895" y="4863108"/>
              <a:ext cx="177208" cy="214134"/>
              <a:chOff x="6090483" y="4742613"/>
              <a:chExt cx="177208" cy="214134"/>
            </a:xfrm>
          </p:grpSpPr>
          <p:sp>
            <p:nvSpPr>
              <p:cNvPr id="1091" name="Rektangel: afrundede hjørner 1090">
                <a:extLst>
                  <a:ext uri="{FF2B5EF4-FFF2-40B4-BE49-F238E27FC236}">
                    <a16:creationId xmlns:a16="http://schemas.microsoft.com/office/drawing/2014/main" id="{DA18D172-839A-48A1-8358-4FABFCF953C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92" name="Gruppe 1091">
                <a:extLst>
                  <a:ext uri="{FF2B5EF4-FFF2-40B4-BE49-F238E27FC236}">
                    <a16:creationId xmlns:a16="http://schemas.microsoft.com/office/drawing/2014/main" id="{EA460C19-E11D-498C-BC24-CAD7463101A4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93" name="Rektangel 1092">
                  <a:extLst>
                    <a:ext uri="{FF2B5EF4-FFF2-40B4-BE49-F238E27FC236}">
                      <a16:creationId xmlns:a16="http://schemas.microsoft.com/office/drawing/2014/main" id="{ABAEE094-58E5-46C4-8D72-31BE8C5457C6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4" name="Rektangel 1093">
                  <a:extLst>
                    <a:ext uri="{FF2B5EF4-FFF2-40B4-BE49-F238E27FC236}">
                      <a16:creationId xmlns:a16="http://schemas.microsoft.com/office/drawing/2014/main" id="{99F3F7D8-CA17-4DCA-962E-11F096BC124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0" name="Gruppe 1029">
              <a:extLst>
                <a:ext uri="{FF2B5EF4-FFF2-40B4-BE49-F238E27FC236}">
                  <a16:creationId xmlns:a16="http://schemas.microsoft.com/office/drawing/2014/main" id="{6DD7BB86-DF92-4DEA-A294-CA87BA1F2716}"/>
                </a:ext>
              </a:extLst>
            </p:cNvPr>
            <p:cNvGrpSpPr/>
            <p:nvPr/>
          </p:nvGrpSpPr>
          <p:grpSpPr>
            <a:xfrm>
              <a:off x="8828583" y="4863108"/>
              <a:ext cx="177208" cy="214134"/>
              <a:chOff x="6090483" y="4742613"/>
              <a:chExt cx="177208" cy="214134"/>
            </a:xfrm>
          </p:grpSpPr>
          <p:sp>
            <p:nvSpPr>
              <p:cNvPr id="1087" name="Rektangel: afrundede hjørner 1086">
                <a:extLst>
                  <a:ext uri="{FF2B5EF4-FFF2-40B4-BE49-F238E27FC236}">
                    <a16:creationId xmlns:a16="http://schemas.microsoft.com/office/drawing/2014/main" id="{FA7E0CA5-9CA1-45E4-A7A6-961191AF29CB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8" name="Gruppe 1087">
                <a:extLst>
                  <a:ext uri="{FF2B5EF4-FFF2-40B4-BE49-F238E27FC236}">
                    <a16:creationId xmlns:a16="http://schemas.microsoft.com/office/drawing/2014/main" id="{A310D221-B23C-49F2-8F08-95BD4491652D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9" name="Rektangel 1088">
                  <a:extLst>
                    <a:ext uri="{FF2B5EF4-FFF2-40B4-BE49-F238E27FC236}">
                      <a16:creationId xmlns:a16="http://schemas.microsoft.com/office/drawing/2014/main" id="{73EC5A37-438F-48CB-80AB-0C4D6580C202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0" name="Rektangel 1089">
                  <a:extLst>
                    <a:ext uri="{FF2B5EF4-FFF2-40B4-BE49-F238E27FC236}">
                      <a16:creationId xmlns:a16="http://schemas.microsoft.com/office/drawing/2014/main" id="{29A09A8B-8283-4BEF-B72C-1ABD9BC99C6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1" name="Gruppe 1030">
              <a:extLst>
                <a:ext uri="{FF2B5EF4-FFF2-40B4-BE49-F238E27FC236}">
                  <a16:creationId xmlns:a16="http://schemas.microsoft.com/office/drawing/2014/main" id="{AA520107-DD6B-4D50-9AE0-F3A9715990B8}"/>
                </a:ext>
              </a:extLst>
            </p:cNvPr>
            <p:cNvGrpSpPr/>
            <p:nvPr/>
          </p:nvGrpSpPr>
          <p:grpSpPr>
            <a:xfrm>
              <a:off x="9235963" y="4941687"/>
              <a:ext cx="177208" cy="214134"/>
              <a:chOff x="6090483" y="4742613"/>
              <a:chExt cx="177208" cy="214134"/>
            </a:xfrm>
          </p:grpSpPr>
          <p:sp>
            <p:nvSpPr>
              <p:cNvPr id="1083" name="Rektangel: afrundede hjørner 1082">
                <a:extLst>
                  <a:ext uri="{FF2B5EF4-FFF2-40B4-BE49-F238E27FC236}">
                    <a16:creationId xmlns:a16="http://schemas.microsoft.com/office/drawing/2014/main" id="{B910BB79-7F85-4D31-9D8E-AEEE125D947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4" name="Gruppe 1083">
                <a:extLst>
                  <a:ext uri="{FF2B5EF4-FFF2-40B4-BE49-F238E27FC236}">
                    <a16:creationId xmlns:a16="http://schemas.microsoft.com/office/drawing/2014/main" id="{AB5F92C9-EC5F-4C27-B51A-BA55F50F92EE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5" name="Rektangel 1084">
                  <a:extLst>
                    <a:ext uri="{FF2B5EF4-FFF2-40B4-BE49-F238E27FC236}">
                      <a16:creationId xmlns:a16="http://schemas.microsoft.com/office/drawing/2014/main" id="{1D1D57FD-E5C0-4382-98C5-D6C2C44CBFFA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6" name="Rektangel 1085">
                  <a:extLst>
                    <a:ext uri="{FF2B5EF4-FFF2-40B4-BE49-F238E27FC236}">
                      <a16:creationId xmlns:a16="http://schemas.microsoft.com/office/drawing/2014/main" id="{66A5FBFA-FC58-4222-B1E7-A89F59C71DCB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1032" name="Ligebenet trekant 1031">
              <a:extLst>
                <a:ext uri="{FF2B5EF4-FFF2-40B4-BE49-F238E27FC236}">
                  <a16:creationId xmlns:a16="http://schemas.microsoft.com/office/drawing/2014/main" id="{E1F5204A-55F2-4092-B3CC-ED0A81E3092A}"/>
                </a:ext>
              </a:extLst>
            </p:cNvPr>
            <p:cNvSpPr/>
            <p:nvPr/>
          </p:nvSpPr>
          <p:spPr>
            <a:xfrm>
              <a:off x="7845719" y="5036090"/>
              <a:ext cx="1328346" cy="124066"/>
            </a:xfrm>
            <a:prstGeom prst="triangle">
              <a:avLst>
                <a:gd name="adj" fmla="val 75097"/>
              </a:avLst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3" name="Gruppe 1032">
              <a:extLst>
                <a:ext uri="{FF2B5EF4-FFF2-40B4-BE49-F238E27FC236}">
                  <a16:creationId xmlns:a16="http://schemas.microsoft.com/office/drawing/2014/main" id="{66FCBC2F-12B2-4C5C-B739-CF7A3F39F73A}"/>
                </a:ext>
              </a:extLst>
            </p:cNvPr>
            <p:cNvGrpSpPr/>
            <p:nvPr/>
          </p:nvGrpSpPr>
          <p:grpSpPr>
            <a:xfrm>
              <a:off x="9235963" y="5188350"/>
              <a:ext cx="178657" cy="178315"/>
              <a:chOff x="7898541" y="5235970"/>
              <a:chExt cx="178657" cy="178315"/>
            </a:xfrm>
          </p:grpSpPr>
          <p:sp>
            <p:nvSpPr>
              <p:cNvPr id="1079" name="Rektangel 1078">
                <a:extLst>
                  <a:ext uri="{FF2B5EF4-FFF2-40B4-BE49-F238E27FC236}">
                    <a16:creationId xmlns:a16="http://schemas.microsoft.com/office/drawing/2014/main" id="{D6817D16-3039-4A1D-BE4F-7FE5998B17CB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0" name="Rektangel 1079">
                <a:extLst>
                  <a:ext uri="{FF2B5EF4-FFF2-40B4-BE49-F238E27FC236}">
                    <a16:creationId xmlns:a16="http://schemas.microsoft.com/office/drawing/2014/main" id="{17BF887A-CA62-49F5-AC89-93207B38471E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1" name="Rektangel 1080">
                <a:extLst>
                  <a:ext uri="{FF2B5EF4-FFF2-40B4-BE49-F238E27FC236}">
                    <a16:creationId xmlns:a16="http://schemas.microsoft.com/office/drawing/2014/main" id="{C92859E1-6D7D-41D4-85C2-6AED4F67E8DE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2" name="Rektangel 1081">
                <a:extLst>
                  <a:ext uri="{FF2B5EF4-FFF2-40B4-BE49-F238E27FC236}">
                    <a16:creationId xmlns:a16="http://schemas.microsoft.com/office/drawing/2014/main" id="{354D627E-FCE1-4231-B9AC-FD8721B7AF76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34" name="Gruppe 1033">
              <a:extLst>
                <a:ext uri="{FF2B5EF4-FFF2-40B4-BE49-F238E27FC236}">
                  <a16:creationId xmlns:a16="http://schemas.microsoft.com/office/drawing/2014/main" id="{F1998398-7ACD-4E6B-87C3-A3E97B43219E}"/>
                </a:ext>
              </a:extLst>
            </p:cNvPr>
            <p:cNvGrpSpPr/>
            <p:nvPr/>
          </p:nvGrpSpPr>
          <p:grpSpPr>
            <a:xfrm>
              <a:off x="9235963" y="5426272"/>
              <a:ext cx="177208" cy="214134"/>
              <a:chOff x="6090483" y="4742613"/>
              <a:chExt cx="177208" cy="214134"/>
            </a:xfrm>
          </p:grpSpPr>
          <p:sp>
            <p:nvSpPr>
              <p:cNvPr id="1075" name="Rektangel: afrundede hjørner 1074">
                <a:extLst>
                  <a:ext uri="{FF2B5EF4-FFF2-40B4-BE49-F238E27FC236}">
                    <a16:creationId xmlns:a16="http://schemas.microsoft.com/office/drawing/2014/main" id="{56B1A27E-4D50-48C0-8CBE-3EC8C13E1BA3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76" name="Gruppe 1075">
                <a:extLst>
                  <a:ext uri="{FF2B5EF4-FFF2-40B4-BE49-F238E27FC236}">
                    <a16:creationId xmlns:a16="http://schemas.microsoft.com/office/drawing/2014/main" id="{0EB5EFAD-439D-41AF-A993-E3CB6B584BCA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77" name="Rektangel 1076">
                  <a:extLst>
                    <a:ext uri="{FF2B5EF4-FFF2-40B4-BE49-F238E27FC236}">
                      <a16:creationId xmlns:a16="http://schemas.microsoft.com/office/drawing/2014/main" id="{3E10C4F2-D556-4BDA-AA07-8CB82CF834CB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8" name="Rektangel 1077">
                  <a:extLst>
                    <a:ext uri="{FF2B5EF4-FFF2-40B4-BE49-F238E27FC236}">
                      <a16:creationId xmlns:a16="http://schemas.microsoft.com/office/drawing/2014/main" id="{74BD772C-4CEC-478D-8D7F-DFF4379EE4E3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5" name="Gruppe 1034">
              <a:extLst>
                <a:ext uri="{FF2B5EF4-FFF2-40B4-BE49-F238E27FC236}">
                  <a16:creationId xmlns:a16="http://schemas.microsoft.com/office/drawing/2014/main" id="{354B90BA-6451-41BC-AD84-9AB557117799}"/>
                </a:ext>
              </a:extLst>
            </p:cNvPr>
            <p:cNvGrpSpPr/>
            <p:nvPr/>
          </p:nvGrpSpPr>
          <p:grpSpPr>
            <a:xfrm>
              <a:off x="9235963" y="5672935"/>
              <a:ext cx="178657" cy="178315"/>
              <a:chOff x="7898541" y="5235970"/>
              <a:chExt cx="178657" cy="178315"/>
            </a:xfrm>
          </p:grpSpPr>
          <p:sp>
            <p:nvSpPr>
              <p:cNvPr id="1071" name="Rektangel 1070">
                <a:extLst>
                  <a:ext uri="{FF2B5EF4-FFF2-40B4-BE49-F238E27FC236}">
                    <a16:creationId xmlns:a16="http://schemas.microsoft.com/office/drawing/2014/main" id="{BE87C587-60EF-4EEE-B0B5-6CA7C553A7EA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2" name="Rektangel 1071">
                <a:extLst>
                  <a:ext uri="{FF2B5EF4-FFF2-40B4-BE49-F238E27FC236}">
                    <a16:creationId xmlns:a16="http://schemas.microsoft.com/office/drawing/2014/main" id="{10FA4D6C-715D-4C86-9CF5-DA6752D64389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3" name="Rektangel 1072">
                <a:extLst>
                  <a:ext uri="{FF2B5EF4-FFF2-40B4-BE49-F238E27FC236}">
                    <a16:creationId xmlns:a16="http://schemas.microsoft.com/office/drawing/2014/main" id="{1FF414D0-21FB-4068-8A25-68F2D6DDF4E7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4" name="Rektangel 1073">
                <a:extLst>
                  <a:ext uri="{FF2B5EF4-FFF2-40B4-BE49-F238E27FC236}">
                    <a16:creationId xmlns:a16="http://schemas.microsoft.com/office/drawing/2014/main" id="{8445B31E-A7C6-420A-B50C-D97A3F98241A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36" name="Ellipse 1035">
              <a:extLst>
                <a:ext uri="{FF2B5EF4-FFF2-40B4-BE49-F238E27FC236}">
                  <a16:creationId xmlns:a16="http://schemas.microsoft.com/office/drawing/2014/main" id="{AA2EA3DF-4586-4F4C-9449-A6C334D63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0124" y="4877837"/>
              <a:ext cx="49878" cy="48412"/>
            </a:xfrm>
            <a:prstGeom prst="ellipse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7" name="Rektangel 1036">
              <a:extLst>
                <a:ext uri="{FF2B5EF4-FFF2-40B4-BE49-F238E27FC236}">
                  <a16:creationId xmlns:a16="http://schemas.microsoft.com/office/drawing/2014/main" id="{0F8AFCAF-FE49-4446-93AE-B811A021A25B}"/>
                </a:ext>
              </a:extLst>
            </p:cNvPr>
            <p:cNvSpPr/>
            <p:nvPr/>
          </p:nvSpPr>
          <p:spPr>
            <a:xfrm>
              <a:off x="8028870" y="4929255"/>
              <a:ext cx="266039" cy="115403"/>
            </a:xfrm>
            <a:prstGeom prst="rect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9" name="Gruppe 1038">
              <a:extLst>
                <a:ext uri="{FF2B5EF4-FFF2-40B4-BE49-F238E27FC236}">
                  <a16:creationId xmlns:a16="http://schemas.microsoft.com/office/drawing/2014/main" id="{083BF2CB-75CC-4C27-8D05-F2EC476F77AC}"/>
                </a:ext>
              </a:extLst>
            </p:cNvPr>
            <p:cNvGrpSpPr/>
            <p:nvPr/>
          </p:nvGrpSpPr>
          <p:grpSpPr>
            <a:xfrm>
              <a:off x="4336369" y="5752213"/>
              <a:ext cx="878560" cy="312995"/>
              <a:chOff x="5660360" y="4743450"/>
              <a:chExt cx="1340515" cy="530510"/>
            </a:xfrm>
          </p:grpSpPr>
          <p:sp>
            <p:nvSpPr>
              <p:cNvPr id="1054" name="Rektangel: afrundede hjørner 1053">
                <a:extLst>
                  <a:ext uri="{FF2B5EF4-FFF2-40B4-BE49-F238E27FC236}">
                    <a16:creationId xmlns:a16="http://schemas.microsoft.com/office/drawing/2014/main" id="{175DA2C9-7778-4C9F-9717-0EE4056223F8}"/>
                  </a:ext>
                </a:extLst>
              </p:cNvPr>
              <p:cNvSpPr/>
              <p:nvPr/>
            </p:nvSpPr>
            <p:spPr>
              <a:xfrm>
                <a:off x="5660360" y="4743450"/>
                <a:ext cx="1340514" cy="357744"/>
              </a:xfrm>
              <a:prstGeom prst="round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5" name="Rektangel 1054">
                <a:extLst>
                  <a:ext uri="{FF2B5EF4-FFF2-40B4-BE49-F238E27FC236}">
                    <a16:creationId xmlns:a16="http://schemas.microsoft.com/office/drawing/2014/main" id="{AC754DCB-2465-4DE5-95C7-39F79D13AA62}"/>
                  </a:ext>
                </a:extLst>
              </p:cNvPr>
              <p:cNvSpPr/>
              <p:nvPr/>
            </p:nvSpPr>
            <p:spPr>
              <a:xfrm>
                <a:off x="5660360" y="4924904"/>
                <a:ext cx="1340515" cy="258684"/>
              </a:xfrm>
              <a:prstGeom prst="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1DDCFF0D-B4BB-45DE-B909-FF4F141FE766}"/>
                  </a:ext>
                </a:extLst>
              </p:cNvPr>
              <p:cNvSpPr/>
              <p:nvPr/>
            </p:nvSpPr>
            <p:spPr>
              <a:xfrm>
                <a:off x="5778677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22CD8BD6-5477-4D12-854E-C535FF690BCE}"/>
                  </a:ext>
                </a:extLst>
              </p:cNvPr>
              <p:cNvSpPr/>
              <p:nvPr/>
            </p:nvSpPr>
            <p:spPr>
              <a:xfrm>
                <a:off x="6730875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8" name="Rektangel 1057">
                <a:extLst>
                  <a:ext uri="{FF2B5EF4-FFF2-40B4-BE49-F238E27FC236}">
                    <a16:creationId xmlns:a16="http://schemas.microsoft.com/office/drawing/2014/main" id="{876E0F1C-8C91-422C-A940-CB057EB61A5B}"/>
                  </a:ext>
                </a:extLst>
              </p:cNvPr>
              <p:cNvSpPr/>
              <p:nvPr/>
            </p:nvSpPr>
            <p:spPr>
              <a:xfrm>
                <a:off x="67308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9" name="Rektangel 1058">
                <a:extLst>
                  <a:ext uri="{FF2B5EF4-FFF2-40B4-BE49-F238E27FC236}">
                    <a16:creationId xmlns:a16="http://schemas.microsoft.com/office/drawing/2014/main" id="{3F27A3F7-9848-4A7E-915B-0830D2C77502}"/>
                  </a:ext>
                </a:extLst>
              </p:cNvPr>
              <p:cNvSpPr/>
              <p:nvPr/>
            </p:nvSpPr>
            <p:spPr>
              <a:xfrm>
                <a:off x="65022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0" name="Rektangel 1059">
                <a:extLst>
                  <a:ext uri="{FF2B5EF4-FFF2-40B4-BE49-F238E27FC236}">
                    <a16:creationId xmlns:a16="http://schemas.microsoft.com/office/drawing/2014/main" id="{3D3B9A92-52DB-4740-ADEA-28BFF74A625F}"/>
                  </a:ext>
                </a:extLst>
              </p:cNvPr>
              <p:cNvSpPr/>
              <p:nvPr/>
            </p:nvSpPr>
            <p:spPr>
              <a:xfrm>
                <a:off x="5666584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1" name="Rektangel 1060">
                <a:extLst>
                  <a:ext uri="{FF2B5EF4-FFF2-40B4-BE49-F238E27FC236}">
                    <a16:creationId xmlns:a16="http://schemas.microsoft.com/office/drawing/2014/main" id="{4F529E35-F976-46C7-95CE-A2E14DFF7619}"/>
                  </a:ext>
                </a:extLst>
              </p:cNvPr>
              <p:cNvSpPr/>
              <p:nvPr/>
            </p:nvSpPr>
            <p:spPr>
              <a:xfrm>
                <a:off x="6003676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2" name="Rektangel 1061">
                <a:extLst>
                  <a:ext uri="{FF2B5EF4-FFF2-40B4-BE49-F238E27FC236}">
                    <a16:creationId xmlns:a16="http://schemas.microsoft.com/office/drawing/2014/main" id="{335BA6D6-0441-4917-BB99-C8847DC5BFDD}"/>
                  </a:ext>
                </a:extLst>
              </p:cNvPr>
              <p:cNvSpPr/>
              <p:nvPr/>
            </p:nvSpPr>
            <p:spPr>
              <a:xfrm>
                <a:off x="6192058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0" name="Gruppe 1039">
              <a:extLst>
                <a:ext uri="{FF2B5EF4-FFF2-40B4-BE49-F238E27FC236}">
                  <a16:creationId xmlns:a16="http://schemas.microsoft.com/office/drawing/2014/main" id="{02774EEC-1894-42C6-B025-04C548AEDA85}"/>
                </a:ext>
              </a:extLst>
            </p:cNvPr>
            <p:cNvGrpSpPr/>
            <p:nvPr/>
          </p:nvGrpSpPr>
          <p:grpSpPr>
            <a:xfrm>
              <a:off x="2369408" y="5341910"/>
              <a:ext cx="916095" cy="739090"/>
              <a:chOff x="3423170" y="5235767"/>
              <a:chExt cx="916095" cy="739090"/>
            </a:xfrm>
          </p:grpSpPr>
          <p:sp>
            <p:nvSpPr>
              <p:cNvPr id="1048" name="Rektangel 1047">
                <a:extLst>
                  <a:ext uri="{FF2B5EF4-FFF2-40B4-BE49-F238E27FC236}">
                    <a16:creationId xmlns:a16="http://schemas.microsoft.com/office/drawing/2014/main" id="{23A22E09-C645-4E18-AF8D-62FF4BCB7FC3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8C79606B-2A0D-44C1-9EE5-0CCFFB634D0A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AEB2D2FD-0061-4697-BA5C-44D84019377D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60D899D4-CD4C-4E87-A470-E35C3D85A89A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0CFBBE6E-76EA-4715-8CC6-A0F600A81BBF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35C6225B-35D7-409D-878F-9C7DFA9FF5CE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1" name="Gruppe 1040">
              <a:extLst>
                <a:ext uri="{FF2B5EF4-FFF2-40B4-BE49-F238E27FC236}">
                  <a16:creationId xmlns:a16="http://schemas.microsoft.com/office/drawing/2014/main" id="{CA410734-102A-463F-9F6F-AF66060D2891}"/>
                </a:ext>
              </a:extLst>
            </p:cNvPr>
            <p:cNvGrpSpPr/>
            <p:nvPr/>
          </p:nvGrpSpPr>
          <p:grpSpPr>
            <a:xfrm>
              <a:off x="7249387" y="5250602"/>
              <a:ext cx="916095" cy="739090"/>
              <a:chOff x="3423170" y="5235767"/>
              <a:chExt cx="916095" cy="739090"/>
            </a:xfrm>
          </p:grpSpPr>
          <p:sp>
            <p:nvSpPr>
              <p:cNvPr id="1042" name="Rektangel 1041">
                <a:extLst>
                  <a:ext uri="{FF2B5EF4-FFF2-40B4-BE49-F238E27FC236}">
                    <a16:creationId xmlns:a16="http://schemas.microsoft.com/office/drawing/2014/main" id="{07D3D8AA-358A-439D-872F-4E7CBFEF101E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BB0D9AF3-0565-402D-AE77-10EF1ACD000D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F7A455CB-60C9-4CE4-A68F-CCB32C457863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CD92B167-A3E9-445B-91D0-48B7821154A9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7B7C16E5-424F-4719-B001-72E504B70711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936F6B0E-9449-40F2-987C-4620852FAE76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BCA60C5-A0DA-45E6-92AA-594E86D9D53B}"/>
              </a:ext>
            </a:extLst>
          </p:cNvPr>
          <p:cNvGrpSpPr/>
          <p:nvPr userDrawn="1"/>
        </p:nvGrpSpPr>
        <p:grpSpPr>
          <a:xfrm>
            <a:off x="10802625" y="5150324"/>
            <a:ext cx="658076" cy="644507"/>
            <a:chOff x="10762407" y="5102768"/>
            <a:chExt cx="703057" cy="663486"/>
          </a:xfrm>
        </p:grpSpPr>
        <p:sp>
          <p:nvSpPr>
            <p:cNvPr id="1553" name="Rektangel 1552">
              <a:extLst>
                <a:ext uri="{FF2B5EF4-FFF2-40B4-BE49-F238E27FC236}">
                  <a16:creationId xmlns:a16="http://schemas.microsoft.com/office/drawing/2014/main" id="{B1504988-E200-4B4C-B33B-06AC7024D017}"/>
                </a:ext>
              </a:extLst>
            </p:cNvPr>
            <p:cNvSpPr/>
            <p:nvPr userDrawn="1"/>
          </p:nvSpPr>
          <p:spPr>
            <a:xfrm flipH="1">
              <a:off x="11044233" y="5595856"/>
              <a:ext cx="99539" cy="170398"/>
            </a:xfrm>
            <a:prstGeom prst="rect">
              <a:avLst/>
            </a:prstGeom>
            <a:solidFill>
              <a:srgbClr val="604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4" name="Ellipse 1553">
              <a:extLst>
                <a:ext uri="{FF2B5EF4-FFF2-40B4-BE49-F238E27FC236}">
                  <a16:creationId xmlns:a16="http://schemas.microsoft.com/office/drawing/2014/main" id="{A0702E9F-05C6-48F0-8DFD-8E3F1339A689}"/>
                </a:ext>
              </a:extLst>
            </p:cNvPr>
            <p:cNvSpPr/>
            <p:nvPr userDrawn="1"/>
          </p:nvSpPr>
          <p:spPr>
            <a:xfrm flipH="1">
              <a:off x="11081766" y="5326451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5" name="Ellipse 1554">
              <a:extLst>
                <a:ext uri="{FF2B5EF4-FFF2-40B4-BE49-F238E27FC236}">
                  <a16:creationId xmlns:a16="http://schemas.microsoft.com/office/drawing/2014/main" id="{BF72FC00-5A78-4EA1-8B66-555C990D75C2}"/>
                </a:ext>
              </a:extLst>
            </p:cNvPr>
            <p:cNvSpPr/>
            <p:nvPr userDrawn="1"/>
          </p:nvSpPr>
          <p:spPr>
            <a:xfrm flipH="1">
              <a:off x="10861634" y="5102768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6" name="Ellipse 1555">
              <a:extLst>
                <a:ext uri="{FF2B5EF4-FFF2-40B4-BE49-F238E27FC236}">
                  <a16:creationId xmlns:a16="http://schemas.microsoft.com/office/drawing/2014/main" id="{22F16B8F-A1E0-41DD-B906-CF729ACBBDCF}"/>
                </a:ext>
              </a:extLst>
            </p:cNvPr>
            <p:cNvSpPr/>
            <p:nvPr userDrawn="1"/>
          </p:nvSpPr>
          <p:spPr>
            <a:xfrm flipH="1">
              <a:off x="10924515" y="5136031"/>
              <a:ext cx="490904" cy="280717"/>
            </a:xfrm>
            <a:prstGeom prst="ellipse">
              <a:avLst/>
            </a:prstGeom>
            <a:solidFill>
              <a:srgbClr val="376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7" name="Ellipse 1556">
              <a:extLst>
                <a:ext uri="{FF2B5EF4-FFF2-40B4-BE49-F238E27FC236}">
                  <a16:creationId xmlns:a16="http://schemas.microsoft.com/office/drawing/2014/main" id="{D2AE1328-AB0B-4901-8132-3600E57D6EC5}"/>
                </a:ext>
              </a:extLst>
            </p:cNvPr>
            <p:cNvSpPr/>
            <p:nvPr userDrawn="1"/>
          </p:nvSpPr>
          <p:spPr>
            <a:xfrm flipH="1">
              <a:off x="10962046" y="5276085"/>
              <a:ext cx="383698" cy="350116"/>
            </a:xfrm>
            <a:prstGeom prst="ellipse">
              <a:avLst/>
            </a:prstGeom>
            <a:solidFill>
              <a:srgbClr val="2E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8" name="Ellipse 1557">
              <a:extLst>
                <a:ext uri="{FF2B5EF4-FFF2-40B4-BE49-F238E27FC236}">
                  <a16:creationId xmlns:a16="http://schemas.microsoft.com/office/drawing/2014/main" id="{4CA26B34-D5F7-42DA-94F9-987FD19AFE90}"/>
                </a:ext>
              </a:extLst>
            </p:cNvPr>
            <p:cNvSpPr/>
            <p:nvPr userDrawn="1"/>
          </p:nvSpPr>
          <p:spPr>
            <a:xfrm flipH="1">
              <a:off x="10762407" y="5293027"/>
              <a:ext cx="355641" cy="280717"/>
            </a:xfrm>
            <a:prstGeom prst="ellipse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87" name="Rektangel 586">
            <a:extLst>
              <a:ext uri="{FF2B5EF4-FFF2-40B4-BE49-F238E27FC236}">
                <a16:creationId xmlns:a16="http://schemas.microsoft.com/office/drawing/2014/main" id="{BEE52297-4F16-427B-84BC-76F8CB7A0F94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588" name="Pladsholder til tekst 5">
            <a:extLst>
              <a:ext uri="{FF2B5EF4-FFF2-40B4-BE49-F238E27FC236}">
                <a16:creationId xmlns:a16="http://schemas.microsoft.com/office/drawing/2014/main" id="{24517D3E-8F93-40BE-830C-E05629A73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2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7B398603-DD18-4A94-AC46-5C76B75BABC7}"/>
              </a:ext>
            </a:extLst>
          </p:cNvPr>
          <p:cNvSpPr/>
          <p:nvPr userDrawn="1"/>
        </p:nvSpPr>
        <p:spPr>
          <a:xfrm>
            <a:off x="8373626" y="4164070"/>
            <a:ext cx="945815" cy="133191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6" name="Rektangel 245">
            <a:extLst>
              <a:ext uri="{FF2B5EF4-FFF2-40B4-BE49-F238E27FC236}">
                <a16:creationId xmlns:a16="http://schemas.microsoft.com/office/drawing/2014/main" id="{3D351234-FBA0-44E8-83A7-3D596FC40969}"/>
              </a:ext>
            </a:extLst>
          </p:cNvPr>
          <p:cNvSpPr/>
          <p:nvPr userDrawn="1"/>
        </p:nvSpPr>
        <p:spPr>
          <a:xfrm>
            <a:off x="9042828" y="3836241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8" name="Rektangel 387">
            <a:extLst>
              <a:ext uri="{FF2B5EF4-FFF2-40B4-BE49-F238E27FC236}">
                <a16:creationId xmlns:a16="http://schemas.microsoft.com/office/drawing/2014/main" id="{A6B44A22-3509-4442-9BB4-715149EE82F4}"/>
              </a:ext>
            </a:extLst>
          </p:cNvPr>
          <p:cNvSpPr/>
          <p:nvPr userDrawn="1"/>
        </p:nvSpPr>
        <p:spPr>
          <a:xfrm>
            <a:off x="9029517" y="3794530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6" name="Ligebenet trapez 165">
            <a:extLst>
              <a:ext uri="{FF2B5EF4-FFF2-40B4-BE49-F238E27FC236}">
                <a16:creationId xmlns:a16="http://schemas.microsoft.com/office/drawing/2014/main" id="{54D76662-1916-47DA-8C37-39DA0E99BC31}"/>
              </a:ext>
            </a:extLst>
          </p:cNvPr>
          <p:cNvSpPr/>
          <p:nvPr userDrawn="1"/>
        </p:nvSpPr>
        <p:spPr>
          <a:xfrm>
            <a:off x="8190479" y="3924819"/>
            <a:ext cx="1312109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CF35544-BECF-4CE1-B255-AF7DA3AAE046}"/>
              </a:ext>
            </a:extLst>
          </p:cNvPr>
          <p:cNvGrpSpPr/>
          <p:nvPr userDrawn="1"/>
        </p:nvGrpSpPr>
        <p:grpSpPr>
          <a:xfrm>
            <a:off x="8421584" y="4253710"/>
            <a:ext cx="99577" cy="158629"/>
            <a:chOff x="8421584" y="4256885"/>
            <a:chExt cx="99577" cy="158629"/>
          </a:xfrm>
        </p:grpSpPr>
        <p:sp>
          <p:nvSpPr>
            <p:cNvPr id="551" name="Rektangel 550">
              <a:extLst>
                <a:ext uri="{FF2B5EF4-FFF2-40B4-BE49-F238E27FC236}">
                  <a16:creationId xmlns:a16="http://schemas.microsoft.com/office/drawing/2014/main" id="{B9D2D379-C222-4F4C-A991-5283A8150378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2" name="Rektangel 551">
              <a:extLst>
                <a:ext uri="{FF2B5EF4-FFF2-40B4-BE49-F238E27FC236}">
                  <a16:creationId xmlns:a16="http://schemas.microsoft.com/office/drawing/2014/main" id="{45B4894F-8191-4768-8EED-14FDE0CA49F3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3" name="Rektangel 552">
              <a:extLst>
                <a:ext uri="{FF2B5EF4-FFF2-40B4-BE49-F238E27FC236}">
                  <a16:creationId xmlns:a16="http://schemas.microsoft.com/office/drawing/2014/main" id="{B0E13E2B-33E5-450D-8139-E61210A5C87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4" name="Rektangel 553">
              <a:extLst>
                <a:ext uri="{FF2B5EF4-FFF2-40B4-BE49-F238E27FC236}">
                  <a16:creationId xmlns:a16="http://schemas.microsoft.com/office/drawing/2014/main" id="{8A0E2588-FB73-4E64-A33D-F180E2A32BC6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67" name="Gruppe 566">
            <a:extLst>
              <a:ext uri="{FF2B5EF4-FFF2-40B4-BE49-F238E27FC236}">
                <a16:creationId xmlns:a16="http://schemas.microsoft.com/office/drawing/2014/main" id="{318E7142-9F15-4FCA-87C5-DDBA164C827B}"/>
              </a:ext>
            </a:extLst>
          </p:cNvPr>
          <p:cNvGrpSpPr/>
          <p:nvPr userDrawn="1"/>
        </p:nvGrpSpPr>
        <p:grpSpPr>
          <a:xfrm>
            <a:off x="8607598" y="4253710"/>
            <a:ext cx="99577" cy="158629"/>
            <a:chOff x="8421584" y="4256885"/>
            <a:chExt cx="99577" cy="158629"/>
          </a:xfrm>
        </p:grpSpPr>
        <p:sp>
          <p:nvSpPr>
            <p:cNvPr id="568" name="Rektangel 567">
              <a:extLst>
                <a:ext uri="{FF2B5EF4-FFF2-40B4-BE49-F238E27FC236}">
                  <a16:creationId xmlns:a16="http://schemas.microsoft.com/office/drawing/2014/main" id="{99C85C6C-435B-45D0-9CF4-D3387769052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9" name="Rektangel 568">
              <a:extLst>
                <a:ext uri="{FF2B5EF4-FFF2-40B4-BE49-F238E27FC236}">
                  <a16:creationId xmlns:a16="http://schemas.microsoft.com/office/drawing/2014/main" id="{5DE4E477-DDBA-45AD-A876-5D92DAA4CC4D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0" name="Rektangel 569">
              <a:extLst>
                <a:ext uri="{FF2B5EF4-FFF2-40B4-BE49-F238E27FC236}">
                  <a16:creationId xmlns:a16="http://schemas.microsoft.com/office/drawing/2014/main" id="{159E164D-15E6-4047-8A58-FCBCEB6A03C3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1" name="Rektangel 570">
              <a:extLst>
                <a:ext uri="{FF2B5EF4-FFF2-40B4-BE49-F238E27FC236}">
                  <a16:creationId xmlns:a16="http://schemas.microsoft.com/office/drawing/2014/main" id="{20215E03-DC00-4F2C-BF11-972DD3AEB339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2" name="Gruppe 571">
            <a:extLst>
              <a:ext uri="{FF2B5EF4-FFF2-40B4-BE49-F238E27FC236}">
                <a16:creationId xmlns:a16="http://schemas.microsoft.com/office/drawing/2014/main" id="{837E1CF0-5D08-4BA9-AB48-849B3A17A897}"/>
              </a:ext>
            </a:extLst>
          </p:cNvPr>
          <p:cNvGrpSpPr/>
          <p:nvPr userDrawn="1"/>
        </p:nvGrpSpPr>
        <p:grpSpPr>
          <a:xfrm>
            <a:off x="8793612" y="4253710"/>
            <a:ext cx="99577" cy="158629"/>
            <a:chOff x="8421584" y="4256885"/>
            <a:chExt cx="99577" cy="158629"/>
          </a:xfrm>
        </p:grpSpPr>
        <p:sp>
          <p:nvSpPr>
            <p:cNvPr id="573" name="Rektangel 572">
              <a:extLst>
                <a:ext uri="{FF2B5EF4-FFF2-40B4-BE49-F238E27FC236}">
                  <a16:creationId xmlns:a16="http://schemas.microsoft.com/office/drawing/2014/main" id="{2514C702-D732-4E5F-819F-B958301C961D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4" name="Rektangel 573">
              <a:extLst>
                <a:ext uri="{FF2B5EF4-FFF2-40B4-BE49-F238E27FC236}">
                  <a16:creationId xmlns:a16="http://schemas.microsoft.com/office/drawing/2014/main" id="{771C0CA7-CA83-4691-9065-F1AAB5B3AADB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5" name="Rektangel 574">
              <a:extLst>
                <a:ext uri="{FF2B5EF4-FFF2-40B4-BE49-F238E27FC236}">
                  <a16:creationId xmlns:a16="http://schemas.microsoft.com/office/drawing/2014/main" id="{36810F7D-E652-4EBA-B436-6FB74654618A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6" name="Rektangel 575">
              <a:extLst>
                <a:ext uri="{FF2B5EF4-FFF2-40B4-BE49-F238E27FC236}">
                  <a16:creationId xmlns:a16="http://schemas.microsoft.com/office/drawing/2014/main" id="{E8EDE6F3-3E8E-4DE4-9270-32B448C7F5E8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7" name="Gruppe 576">
            <a:extLst>
              <a:ext uri="{FF2B5EF4-FFF2-40B4-BE49-F238E27FC236}">
                <a16:creationId xmlns:a16="http://schemas.microsoft.com/office/drawing/2014/main" id="{930C2FD3-1BD8-43B0-8E9E-40CAD263678C}"/>
              </a:ext>
            </a:extLst>
          </p:cNvPr>
          <p:cNvGrpSpPr/>
          <p:nvPr userDrawn="1"/>
        </p:nvGrpSpPr>
        <p:grpSpPr>
          <a:xfrm>
            <a:off x="8979626" y="4253710"/>
            <a:ext cx="99577" cy="158629"/>
            <a:chOff x="8421584" y="4256885"/>
            <a:chExt cx="99577" cy="158629"/>
          </a:xfrm>
        </p:grpSpPr>
        <p:sp>
          <p:nvSpPr>
            <p:cNvPr id="578" name="Rektangel 577">
              <a:extLst>
                <a:ext uri="{FF2B5EF4-FFF2-40B4-BE49-F238E27FC236}">
                  <a16:creationId xmlns:a16="http://schemas.microsoft.com/office/drawing/2014/main" id="{EDA191C4-9EF9-4FE2-A0C1-7C2CC65681C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9" name="Rektangel 578">
              <a:extLst>
                <a:ext uri="{FF2B5EF4-FFF2-40B4-BE49-F238E27FC236}">
                  <a16:creationId xmlns:a16="http://schemas.microsoft.com/office/drawing/2014/main" id="{F973B453-6DAE-423F-8689-4EAB5996B427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0" name="Rektangel 579">
              <a:extLst>
                <a:ext uri="{FF2B5EF4-FFF2-40B4-BE49-F238E27FC236}">
                  <a16:creationId xmlns:a16="http://schemas.microsoft.com/office/drawing/2014/main" id="{5C46A54F-8C54-46CE-84B7-91158174C3E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1" name="Rektangel 580">
              <a:extLst>
                <a:ext uri="{FF2B5EF4-FFF2-40B4-BE49-F238E27FC236}">
                  <a16:creationId xmlns:a16="http://schemas.microsoft.com/office/drawing/2014/main" id="{266C41D2-BABE-44E4-A7C9-6EA50977A3FE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82" name="Gruppe 581">
            <a:extLst>
              <a:ext uri="{FF2B5EF4-FFF2-40B4-BE49-F238E27FC236}">
                <a16:creationId xmlns:a16="http://schemas.microsoft.com/office/drawing/2014/main" id="{8C5B1DA6-52A3-4F36-BA75-F58D7BED329F}"/>
              </a:ext>
            </a:extLst>
          </p:cNvPr>
          <p:cNvGrpSpPr/>
          <p:nvPr userDrawn="1"/>
        </p:nvGrpSpPr>
        <p:grpSpPr>
          <a:xfrm>
            <a:off x="9165640" y="4253710"/>
            <a:ext cx="99577" cy="158629"/>
            <a:chOff x="8421584" y="4256885"/>
            <a:chExt cx="99577" cy="158629"/>
          </a:xfrm>
        </p:grpSpPr>
        <p:sp>
          <p:nvSpPr>
            <p:cNvPr id="583" name="Rektangel 582">
              <a:extLst>
                <a:ext uri="{FF2B5EF4-FFF2-40B4-BE49-F238E27FC236}">
                  <a16:creationId xmlns:a16="http://schemas.microsoft.com/office/drawing/2014/main" id="{E030EBCD-2476-48E2-BD47-4552FFA3D4BB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4" name="Rektangel 583">
              <a:extLst>
                <a:ext uri="{FF2B5EF4-FFF2-40B4-BE49-F238E27FC236}">
                  <a16:creationId xmlns:a16="http://schemas.microsoft.com/office/drawing/2014/main" id="{2B380582-CC04-4854-8E1A-4868306A53CA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5" name="Rektangel 584">
              <a:extLst>
                <a:ext uri="{FF2B5EF4-FFF2-40B4-BE49-F238E27FC236}">
                  <a16:creationId xmlns:a16="http://schemas.microsoft.com/office/drawing/2014/main" id="{24B911B9-0622-4605-AD00-7EB898F789B7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6" name="Rektangel 585">
              <a:extLst>
                <a:ext uri="{FF2B5EF4-FFF2-40B4-BE49-F238E27FC236}">
                  <a16:creationId xmlns:a16="http://schemas.microsoft.com/office/drawing/2014/main" id="{67F42BBB-4522-41AE-B326-F56243CDFFFC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549" name="Rektangel 548">
            <a:extLst>
              <a:ext uri="{FF2B5EF4-FFF2-40B4-BE49-F238E27FC236}">
                <a16:creationId xmlns:a16="http://schemas.microsoft.com/office/drawing/2014/main" id="{A1C91856-739F-4D3C-8419-67FA1B424DDD}"/>
              </a:ext>
            </a:extLst>
          </p:cNvPr>
          <p:cNvSpPr/>
          <p:nvPr userDrawn="1"/>
        </p:nvSpPr>
        <p:spPr>
          <a:xfrm>
            <a:off x="6575499" y="3549037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0" name="Rektangel 549">
            <a:extLst>
              <a:ext uri="{FF2B5EF4-FFF2-40B4-BE49-F238E27FC236}">
                <a16:creationId xmlns:a16="http://schemas.microsoft.com/office/drawing/2014/main" id="{2B9DACA1-77E1-4391-A0F3-D410B9BB6BB5}"/>
              </a:ext>
            </a:extLst>
          </p:cNvPr>
          <p:cNvSpPr/>
          <p:nvPr userDrawn="1"/>
        </p:nvSpPr>
        <p:spPr>
          <a:xfrm>
            <a:off x="6562188" y="3507326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42" name="Gruppe 341">
            <a:extLst>
              <a:ext uri="{FF2B5EF4-FFF2-40B4-BE49-F238E27FC236}">
                <a16:creationId xmlns:a16="http://schemas.microsoft.com/office/drawing/2014/main" id="{06C8AF43-7A7A-462C-AFF8-6F5C0C0A74D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202877"/>
            <a:ext cx="1892210" cy="693435"/>
            <a:chOff x="7698172" y="1860827"/>
            <a:chExt cx="2046398" cy="794493"/>
          </a:xfrm>
        </p:grpSpPr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5D89502A-E2F7-47AC-BBD5-C671C38D3AF6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94B00F50-3ED5-4777-9B1C-C3A6A2783AC2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7C05C1BE-6D89-4988-A0EC-C89B3EC00B29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7F546B39-8E59-4029-BB56-5E4719C0595F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8074721-66C7-40F9-9BD1-EEB0285B1AFC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DD495963-4432-4EDC-9CFD-4F35F46D2ED8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49" name="Gruppe 348">
            <a:extLst>
              <a:ext uri="{FF2B5EF4-FFF2-40B4-BE49-F238E27FC236}">
                <a16:creationId xmlns:a16="http://schemas.microsoft.com/office/drawing/2014/main" id="{3D83FD06-EDA1-480C-93D6-C80612131DE7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8DD86FD0-9F2C-4578-9EDB-7C57A76014F9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A514AB74-0AEE-4DDF-B9B6-84A67101C5AF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B07A2B44-C3B4-45DA-9A0D-3451DE8CDE29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2C22B975-E072-44BF-9848-70F15BFCFD72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59641F3D-D124-4631-91D5-BF418A153602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811B51A4-57AE-4E21-AAF4-9B83A340D6EB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1774DC92-E294-49CB-9C90-2955E689F3F2}"/>
              </a:ext>
            </a:extLst>
          </p:cNvPr>
          <p:cNvGrpSpPr/>
          <p:nvPr userDrawn="1"/>
        </p:nvGrpSpPr>
        <p:grpSpPr>
          <a:xfrm>
            <a:off x="10306154" y="3089866"/>
            <a:ext cx="636481" cy="1224368"/>
            <a:chOff x="10306154" y="3089866"/>
            <a:chExt cx="636481" cy="1224368"/>
          </a:xfrm>
          <a:solidFill>
            <a:schemeClr val="accent4">
              <a:lumMod val="75000"/>
            </a:schemeClr>
          </a:solidFill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8AF03FF-461D-4A8F-8C1E-2028870C87F2}"/>
                </a:ext>
              </a:extLst>
            </p:cNvPr>
            <p:cNvSpPr/>
            <p:nvPr userDrawn="1"/>
          </p:nvSpPr>
          <p:spPr>
            <a:xfrm>
              <a:off x="10533563" y="3748643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5" name="Rektangel 324">
              <a:extLst>
                <a:ext uri="{FF2B5EF4-FFF2-40B4-BE49-F238E27FC236}">
                  <a16:creationId xmlns:a16="http://schemas.microsoft.com/office/drawing/2014/main" id="{9811A366-2F57-4588-9F00-3555F05E313C}"/>
                </a:ext>
              </a:extLst>
            </p:cNvPr>
            <p:cNvSpPr/>
            <p:nvPr userDrawn="1"/>
          </p:nvSpPr>
          <p:spPr>
            <a:xfrm>
              <a:off x="10533563" y="3579667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6" name="Rektangel 325">
              <a:extLst>
                <a:ext uri="{FF2B5EF4-FFF2-40B4-BE49-F238E27FC236}">
                  <a16:creationId xmlns:a16="http://schemas.microsoft.com/office/drawing/2014/main" id="{734AF6BD-B875-4028-968D-A4508625B25C}"/>
                </a:ext>
              </a:extLst>
            </p:cNvPr>
            <p:cNvSpPr/>
            <p:nvPr userDrawn="1"/>
          </p:nvSpPr>
          <p:spPr>
            <a:xfrm>
              <a:off x="10533563" y="3410690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7" name="Ligebenet trapez 326">
              <a:extLst>
                <a:ext uri="{FF2B5EF4-FFF2-40B4-BE49-F238E27FC236}">
                  <a16:creationId xmlns:a16="http://schemas.microsoft.com/office/drawing/2014/main" id="{354B443D-4808-472A-8D7B-06267986C95D}"/>
                </a:ext>
              </a:extLst>
            </p:cNvPr>
            <p:cNvSpPr/>
            <p:nvPr userDrawn="1"/>
          </p:nvSpPr>
          <p:spPr>
            <a:xfrm>
              <a:off x="10406044" y="3089866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8" name="Ligebenet trapez 327">
              <a:extLst>
                <a:ext uri="{FF2B5EF4-FFF2-40B4-BE49-F238E27FC236}">
                  <a16:creationId xmlns:a16="http://schemas.microsoft.com/office/drawing/2014/main" id="{5D0027D1-8814-485E-B62A-3599E0E7142B}"/>
                </a:ext>
              </a:extLst>
            </p:cNvPr>
            <p:cNvSpPr/>
            <p:nvPr userDrawn="1"/>
          </p:nvSpPr>
          <p:spPr>
            <a:xfrm flipV="1">
              <a:off x="10406044" y="3327567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9" name="Rektangel 328">
              <a:extLst>
                <a:ext uri="{FF2B5EF4-FFF2-40B4-BE49-F238E27FC236}">
                  <a16:creationId xmlns:a16="http://schemas.microsoft.com/office/drawing/2014/main" id="{8C12977C-8109-444D-A099-F83DD3A8CFDB}"/>
                </a:ext>
              </a:extLst>
            </p:cNvPr>
            <p:cNvSpPr/>
            <p:nvPr userDrawn="1"/>
          </p:nvSpPr>
          <p:spPr>
            <a:xfrm>
              <a:off x="10533563" y="3172989"/>
              <a:ext cx="163283" cy="14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2" name="Rektangel: øverste hjørner afrundet 331">
              <a:extLst>
                <a:ext uri="{FF2B5EF4-FFF2-40B4-BE49-F238E27FC236}">
                  <a16:creationId xmlns:a16="http://schemas.microsoft.com/office/drawing/2014/main" id="{126E0E10-E46C-49E0-BF30-B4D78BD6A456}"/>
                </a:ext>
              </a:extLst>
            </p:cNvPr>
            <p:cNvSpPr/>
            <p:nvPr userDrawn="1"/>
          </p:nvSpPr>
          <p:spPr>
            <a:xfrm>
              <a:off x="10351717" y="4088582"/>
              <a:ext cx="531872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1F7472D5-31D2-40E4-943F-90722F9C13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8744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Lige forbindelse 332">
              <a:extLst>
                <a:ext uri="{FF2B5EF4-FFF2-40B4-BE49-F238E27FC236}">
                  <a16:creationId xmlns:a16="http://schemas.microsoft.com/office/drawing/2014/main" id="{38B5409E-CE1B-4622-90C8-DCC7901FA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09680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ktangel 333">
              <a:extLst>
                <a:ext uri="{FF2B5EF4-FFF2-40B4-BE49-F238E27FC236}">
                  <a16:creationId xmlns:a16="http://schemas.microsoft.com/office/drawing/2014/main" id="{EF1806F3-6E67-4960-915A-348E0ED0C7B6}"/>
                </a:ext>
              </a:extLst>
            </p:cNvPr>
            <p:cNvSpPr/>
            <p:nvPr userDrawn="1"/>
          </p:nvSpPr>
          <p:spPr>
            <a:xfrm>
              <a:off x="10533563" y="3919146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335" name="Lige forbindelse 334">
              <a:extLst>
                <a:ext uri="{FF2B5EF4-FFF2-40B4-BE49-F238E27FC236}">
                  <a16:creationId xmlns:a16="http://schemas.microsoft.com/office/drawing/2014/main" id="{1AB054AB-07D5-4754-B87D-3B6391EBDA5A}"/>
                </a:ext>
              </a:extLst>
            </p:cNvPr>
            <p:cNvCxnSpPr>
              <a:cxnSpLocks/>
            </p:cNvCxnSpPr>
            <p:nvPr userDrawn="1"/>
          </p:nvCxnSpPr>
          <p:spPr>
            <a:xfrm rot="2100000">
              <a:off x="10451672" y="3832002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Lige forbindelse 336">
              <a:extLst>
                <a:ext uri="{FF2B5EF4-FFF2-40B4-BE49-F238E27FC236}">
                  <a16:creationId xmlns:a16="http://schemas.microsoft.com/office/drawing/2014/main" id="{FCAA2DB7-9589-4F6C-A122-791DF411963E}"/>
                </a:ext>
              </a:extLst>
            </p:cNvPr>
            <p:cNvCxnSpPr>
              <a:cxnSpLocks/>
            </p:cNvCxnSpPr>
            <p:nvPr userDrawn="1"/>
          </p:nvCxnSpPr>
          <p:spPr>
            <a:xfrm rot="19500000" flipH="1">
              <a:off x="10783678" y="3832000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ktangel: øverste hjørner afrundet 337">
              <a:extLst>
                <a:ext uri="{FF2B5EF4-FFF2-40B4-BE49-F238E27FC236}">
                  <a16:creationId xmlns:a16="http://schemas.microsoft.com/office/drawing/2014/main" id="{56FFCA39-BFA9-4F46-9C30-AFFED85AC7E0}"/>
                </a:ext>
              </a:extLst>
            </p:cNvPr>
            <p:cNvSpPr/>
            <p:nvPr userDrawn="1"/>
          </p:nvSpPr>
          <p:spPr>
            <a:xfrm>
              <a:off x="10306154" y="4205546"/>
              <a:ext cx="636481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9" name="Rektangel 338">
              <a:extLst>
                <a:ext uri="{FF2B5EF4-FFF2-40B4-BE49-F238E27FC236}">
                  <a16:creationId xmlns:a16="http://schemas.microsoft.com/office/drawing/2014/main" id="{7894008A-7823-4AB5-AD53-36F5082E8272}"/>
                </a:ext>
              </a:extLst>
            </p:cNvPr>
            <p:cNvSpPr/>
            <p:nvPr userDrawn="1"/>
          </p:nvSpPr>
          <p:spPr>
            <a:xfrm>
              <a:off x="10533563" y="4112431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12" name="Gruppe 311">
            <a:extLst>
              <a:ext uri="{FF2B5EF4-FFF2-40B4-BE49-F238E27FC236}">
                <a16:creationId xmlns:a16="http://schemas.microsoft.com/office/drawing/2014/main" id="{A1487348-C29D-4D67-9AF0-8CC5A000AD0F}"/>
              </a:ext>
            </a:extLst>
          </p:cNvPr>
          <p:cNvGrpSpPr/>
          <p:nvPr userDrawn="1"/>
        </p:nvGrpSpPr>
        <p:grpSpPr>
          <a:xfrm flipH="1">
            <a:off x="10675190" y="3653750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313" name="Gruppe 312">
              <a:extLst>
                <a:ext uri="{FF2B5EF4-FFF2-40B4-BE49-F238E27FC236}">
                  <a16:creationId xmlns:a16="http://schemas.microsoft.com/office/drawing/2014/main" id="{601A005A-2546-40CD-911A-5AE284C09620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15" name="Rektangel 314">
                <a:extLst>
                  <a:ext uri="{FF2B5EF4-FFF2-40B4-BE49-F238E27FC236}">
                    <a16:creationId xmlns:a16="http://schemas.microsoft.com/office/drawing/2014/main" id="{E124597B-97EE-47A2-ACA8-6AA70DFA43B2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2F66B8C1-9A2E-4D3D-9B72-62D12CAFF81C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DEFDEC4E-9F4D-48F7-B236-6F2857AC546B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493C6A63-0D81-4C9C-88AD-5FE2556D232E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128730B1-F452-4701-989B-DA555498F5A8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EA67F01F-86A9-4A22-B617-BFE4607C69A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9" name="Rektangel: øverste hjørner afrundet 248">
            <a:extLst>
              <a:ext uri="{FF2B5EF4-FFF2-40B4-BE49-F238E27FC236}">
                <a16:creationId xmlns:a16="http://schemas.microsoft.com/office/drawing/2014/main" id="{B12238DF-AD03-499E-BA4D-AE5628DB862B}"/>
              </a:ext>
            </a:extLst>
          </p:cNvPr>
          <p:cNvSpPr/>
          <p:nvPr userDrawn="1"/>
        </p:nvSpPr>
        <p:spPr>
          <a:xfrm>
            <a:off x="9988425" y="4238877"/>
            <a:ext cx="1481651" cy="11742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8" name="Rektangel: øverste hjørner afrundet 247">
            <a:extLst>
              <a:ext uri="{FF2B5EF4-FFF2-40B4-BE49-F238E27FC236}">
                <a16:creationId xmlns:a16="http://schemas.microsoft.com/office/drawing/2014/main" id="{4AF23D9C-5ECB-4BC6-AB0A-75802F844AE9}"/>
              </a:ext>
            </a:extLst>
          </p:cNvPr>
          <p:cNvSpPr/>
          <p:nvPr userDrawn="1"/>
        </p:nvSpPr>
        <p:spPr>
          <a:xfrm>
            <a:off x="9712580" y="4345398"/>
            <a:ext cx="1514894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7" name="Rektangel: øverste hjørner afrundet 246">
            <a:extLst>
              <a:ext uri="{FF2B5EF4-FFF2-40B4-BE49-F238E27FC236}">
                <a16:creationId xmlns:a16="http://schemas.microsoft.com/office/drawing/2014/main" id="{B56485DD-8DFF-420A-82B8-FC2933694F23}"/>
              </a:ext>
            </a:extLst>
          </p:cNvPr>
          <p:cNvSpPr/>
          <p:nvPr userDrawn="1"/>
        </p:nvSpPr>
        <p:spPr>
          <a:xfrm>
            <a:off x="10155636" y="4502461"/>
            <a:ext cx="1314439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38" name="Gruppe 237">
            <a:extLst>
              <a:ext uri="{FF2B5EF4-FFF2-40B4-BE49-F238E27FC236}">
                <a16:creationId xmlns:a16="http://schemas.microsoft.com/office/drawing/2014/main" id="{4C8AAC0F-BE5F-41A3-AD47-8FA0DE6F81E4}"/>
              </a:ext>
            </a:extLst>
          </p:cNvPr>
          <p:cNvGrpSpPr/>
          <p:nvPr userDrawn="1"/>
        </p:nvGrpSpPr>
        <p:grpSpPr>
          <a:xfrm flipH="1">
            <a:off x="8880539" y="4570857"/>
            <a:ext cx="1068119" cy="746150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9" name="Gruppe 238">
              <a:extLst>
                <a:ext uri="{FF2B5EF4-FFF2-40B4-BE49-F238E27FC236}">
                  <a16:creationId xmlns:a16="http://schemas.microsoft.com/office/drawing/2014/main" id="{1701C1A9-EE5A-4FEB-8921-D7F20B21DF8F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41" name="Rektangel 240">
                <a:extLst>
                  <a:ext uri="{FF2B5EF4-FFF2-40B4-BE49-F238E27FC236}">
                    <a16:creationId xmlns:a16="http://schemas.microsoft.com/office/drawing/2014/main" id="{B4ED253A-A77B-4D08-A8E4-8F771FF44EC3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E287B098-4F07-433E-A902-039C73AE81A5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76DA8D89-1D7A-4C15-A96E-D03493C1BC2E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6EB859CE-A314-486A-B09E-2BF81956004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116711E7-2606-48E1-B5F6-EA3F773C010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1ED5E9C-A56A-4CFA-B569-63280F7F986C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9" name="Gruppe 228">
            <a:extLst>
              <a:ext uri="{FF2B5EF4-FFF2-40B4-BE49-F238E27FC236}">
                <a16:creationId xmlns:a16="http://schemas.microsoft.com/office/drawing/2014/main" id="{CB021EA0-F583-42F4-BC85-A983CC405D08}"/>
              </a:ext>
            </a:extLst>
          </p:cNvPr>
          <p:cNvGrpSpPr/>
          <p:nvPr userDrawn="1"/>
        </p:nvGrpSpPr>
        <p:grpSpPr>
          <a:xfrm>
            <a:off x="9295933" y="4687651"/>
            <a:ext cx="980779" cy="1057255"/>
            <a:chOff x="9806171" y="4688837"/>
            <a:chExt cx="980779" cy="1057255"/>
          </a:xfrm>
        </p:grpSpPr>
        <p:sp>
          <p:nvSpPr>
            <p:cNvPr id="196" name="Rektangel 195">
              <a:extLst>
                <a:ext uri="{FF2B5EF4-FFF2-40B4-BE49-F238E27FC236}">
                  <a16:creationId xmlns:a16="http://schemas.microsoft.com/office/drawing/2014/main" id="{0FB38109-4347-4B33-8138-48FD955606CF}"/>
                </a:ext>
              </a:extLst>
            </p:cNvPr>
            <p:cNvSpPr/>
            <p:nvPr userDrawn="1"/>
          </p:nvSpPr>
          <p:spPr>
            <a:xfrm>
              <a:off x="9917174" y="5108558"/>
              <a:ext cx="776191" cy="6375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7" name="Ligebenet trekant 196">
              <a:extLst>
                <a:ext uri="{FF2B5EF4-FFF2-40B4-BE49-F238E27FC236}">
                  <a16:creationId xmlns:a16="http://schemas.microsoft.com/office/drawing/2014/main" id="{F52F3B6F-E93E-4FFB-93CC-FE2B8D84F38C}"/>
                </a:ext>
              </a:extLst>
            </p:cNvPr>
            <p:cNvSpPr/>
            <p:nvPr userDrawn="1"/>
          </p:nvSpPr>
          <p:spPr>
            <a:xfrm>
              <a:off x="9806171" y="4688837"/>
              <a:ext cx="980779" cy="425454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2" name="Rektangel 181">
            <a:extLst>
              <a:ext uri="{FF2B5EF4-FFF2-40B4-BE49-F238E27FC236}">
                <a16:creationId xmlns:a16="http://schemas.microsoft.com/office/drawing/2014/main" id="{26761E30-769A-4EC6-ACFE-BD8E1740804F}"/>
              </a:ext>
            </a:extLst>
          </p:cNvPr>
          <p:cNvSpPr/>
          <p:nvPr userDrawn="1"/>
        </p:nvSpPr>
        <p:spPr>
          <a:xfrm flipH="1">
            <a:off x="8007054" y="3666438"/>
            <a:ext cx="45719" cy="293271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D98E48ED-1547-40B9-BB47-3E4D8A20CBCA}"/>
              </a:ext>
            </a:extLst>
          </p:cNvPr>
          <p:cNvGrpSpPr/>
          <p:nvPr userDrawn="1"/>
        </p:nvGrpSpPr>
        <p:grpSpPr>
          <a:xfrm flipH="1">
            <a:off x="6019155" y="4808008"/>
            <a:ext cx="1105266" cy="891489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DBC250E5-74C1-44EE-97BC-E3E1D1A3E5B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77" name="Rektangel 176">
                <a:extLst>
                  <a:ext uri="{FF2B5EF4-FFF2-40B4-BE49-F238E27FC236}">
                    <a16:creationId xmlns:a16="http://schemas.microsoft.com/office/drawing/2014/main" id="{A1F92383-EFA1-407E-90B9-7E258202CA4B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E45D9125-EAB5-4A81-824B-E996AD688DD4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60E6D7F7-FBDE-40F9-97E7-D8131E7EF1A5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19030737-0033-4B30-A1CE-D4D3888B7D39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6FBEFE93-57CD-42F9-9C13-36ED16BA3894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0F6DF34C-4E4C-4161-B4F3-DF39A082665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65" name="Rektangel 164">
            <a:extLst>
              <a:ext uri="{FF2B5EF4-FFF2-40B4-BE49-F238E27FC236}">
                <a16:creationId xmlns:a16="http://schemas.microsoft.com/office/drawing/2014/main" id="{2049A3C2-DE3C-4B33-85D9-17D2C60838D7}"/>
              </a:ext>
            </a:extLst>
          </p:cNvPr>
          <p:cNvSpPr/>
          <p:nvPr userDrawn="1"/>
        </p:nvSpPr>
        <p:spPr>
          <a:xfrm>
            <a:off x="7438153" y="3916883"/>
            <a:ext cx="678767" cy="133705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4BEA58D-57BB-4B41-9827-5F5CEBC6E142}"/>
              </a:ext>
            </a:extLst>
          </p:cNvPr>
          <p:cNvSpPr/>
          <p:nvPr userDrawn="1"/>
        </p:nvSpPr>
        <p:spPr>
          <a:xfrm>
            <a:off x="7345863" y="4346822"/>
            <a:ext cx="2087324" cy="13319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78D7199C-DD4A-4C07-95CE-46562C07E617}"/>
              </a:ext>
            </a:extLst>
          </p:cNvPr>
          <p:cNvGrpSpPr/>
          <p:nvPr userDrawn="1"/>
        </p:nvGrpSpPr>
        <p:grpSpPr>
          <a:xfrm>
            <a:off x="7398339" y="4407386"/>
            <a:ext cx="1961668" cy="153547"/>
            <a:chOff x="5121590" y="6344869"/>
            <a:chExt cx="1961668" cy="153547"/>
          </a:xfrm>
        </p:grpSpPr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BB1B126C-27FD-422A-A6FE-6EB659E85718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050DA149-5038-4647-B5E8-8BE1ED469CD2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1BDF2AE1-FFEC-495A-A7FA-BF4E31E44C5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FB1DDD0-796D-486B-95F7-A948E2737607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F39D44FE-4E28-4604-BAC3-49449992963D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FCD03105-EBED-49E1-AF78-E3C56EEA5A9C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47DEFC7D-723E-4494-823F-5A2ACD6B4C14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4C325CDF-F2FF-4A88-BF86-7A8FCDD8D8F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1D0073B0-8EDC-45F7-900B-8B31E6D1CB99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E6A5752F-507B-41C4-8A00-4A6CF5D6BA63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DD3B22E6-1069-4B2B-BCE6-62BE60C3CDD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3D51C6E2-F27E-409A-9DB9-7552F1D19BD9}"/>
              </a:ext>
            </a:extLst>
          </p:cNvPr>
          <p:cNvGrpSpPr/>
          <p:nvPr userDrawn="1"/>
        </p:nvGrpSpPr>
        <p:grpSpPr>
          <a:xfrm>
            <a:off x="7398339" y="4614506"/>
            <a:ext cx="1961668" cy="153547"/>
            <a:chOff x="5121590" y="6344869"/>
            <a:chExt cx="1961668" cy="153547"/>
          </a:xfrm>
        </p:grpSpPr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2F27D65F-62B4-4DD9-8492-5616CA72446A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3" name="Rektangel 142">
              <a:extLst>
                <a:ext uri="{FF2B5EF4-FFF2-40B4-BE49-F238E27FC236}">
                  <a16:creationId xmlns:a16="http://schemas.microsoft.com/office/drawing/2014/main" id="{69DB77B6-C578-4E91-977E-82E263DEAC79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4" name="Rektangel 143">
              <a:extLst>
                <a:ext uri="{FF2B5EF4-FFF2-40B4-BE49-F238E27FC236}">
                  <a16:creationId xmlns:a16="http://schemas.microsoft.com/office/drawing/2014/main" id="{32294095-0743-47AF-A9E4-604E6E986D19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5" name="Rektangel 144">
              <a:extLst>
                <a:ext uri="{FF2B5EF4-FFF2-40B4-BE49-F238E27FC236}">
                  <a16:creationId xmlns:a16="http://schemas.microsoft.com/office/drawing/2014/main" id="{68BE3D2B-FDE8-48FD-B4A4-8A504FF44955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6" name="Rektangel 145">
              <a:extLst>
                <a:ext uri="{FF2B5EF4-FFF2-40B4-BE49-F238E27FC236}">
                  <a16:creationId xmlns:a16="http://schemas.microsoft.com/office/drawing/2014/main" id="{D5A493A3-B059-49CB-88DD-C19E53310532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5480F4E6-29CB-4D09-B52A-B5A6FF88CB46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DA77E43-2935-4C6F-8470-4A51AD41BAE8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9" name="Rektangel 148">
              <a:extLst>
                <a:ext uri="{FF2B5EF4-FFF2-40B4-BE49-F238E27FC236}">
                  <a16:creationId xmlns:a16="http://schemas.microsoft.com/office/drawing/2014/main" id="{7FD18631-F6B3-4E0D-A9F7-065313226D9D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66FF0E02-0A0E-4B6C-9170-0035C1187DE5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31B68935-BCB6-4AED-934E-F773D7FD2199}"/>
              </a:ext>
            </a:extLst>
          </p:cNvPr>
          <p:cNvGrpSpPr/>
          <p:nvPr userDrawn="1"/>
        </p:nvGrpSpPr>
        <p:grpSpPr>
          <a:xfrm>
            <a:off x="7398339" y="4821626"/>
            <a:ext cx="1961668" cy="153547"/>
            <a:chOff x="5121590" y="6344869"/>
            <a:chExt cx="1961668" cy="153547"/>
          </a:xfrm>
        </p:grpSpPr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91B4A65F-C6E9-40AD-B8EE-6F7435E457DB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51BF6181-00F7-4E13-BCD9-C4218781A49F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BE6D0DFB-0470-499B-A2F8-3269CB34D93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7" name="Rektangel 156">
              <a:extLst>
                <a:ext uri="{FF2B5EF4-FFF2-40B4-BE49-F238E27FC236}">
                  <a16:creationId xmlns:a16="http://schemas.microsoft.com/office/drawing/2014/main" id="{7C32B980-6F21-4FC2-BEC2-508540784853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8" name="Rektangel 157">
              <a:extLst>
                <a:ext uri="{FF2B5EF4-FFF2-40B4-BE49-F238E27FC236}">
                  <a16:creationId xmlns:a16="http://schemas.microsoft.com/office/drawing/2014/main" id="{30FB9782-F163-4730-B4FF-C8524A1032F4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9" name="Rektangel 158">
              <a:extLst>
                <a:ext uri="{FF2B5EF4-FFF2-40B4-BE49-F238E27FC236}">
                  <a16:creationId xmlns:a16="http://schemas.microsoft.com/office/drawing/2014/main" id="{3AAE54F6-99E0-4DB7-8AC7-F8DFCE72D5F2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B4CB179E-54E2-4491-9706-B89C0B245B69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84F7FB2C-8FBD-4827-99A7-1212BE69747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1ACE2253-64D5-4A2B-A0A6-AFEB9F7F97C8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B41A0A4-DFE0-476E-B61C-9464420B90EE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4" name="Rektangel 163">
              <a:extLst>
                <a:ext uri="{FF2B5EF4-FFF2-40B4-BE49-F238E27FC236}">
                  <a16:creationId xmlns:a16="http://schemas.microsoft.com/office/drawing/2014/main" id="{C28FDBFB-6599-41AE-BC71-1CAC4BA75CA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A0D0BE-F722-48CC-83D2-C6BF1D28BF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83" name="Rektangel 182">
            <a:extLst>
              <a:ext uri="{FF2B5EF4-FFF2-40B4-BE49-F238E27FC236}">
                <a16:creationId xmlns:a16="http://schemas.microsoft.com/office/drawing/2014/main" id="{BA886A3F-BAD0-41F5-9FB7-9AFA4CACD0C2}"/>
              </a:ext>
            </a:extLst>
          </p:cNvPr>
          <p:cNvSpPr/>
          <p:nvPr userDrawn="1"/>
        </p:nvSpPr>
        <p:spPr>
          <a:xfrm>
            <a:off x="7492158" y="3988647"/>
            <a:ext cx="587598" cy="70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A5607A02-CF06-4DAD-A6B8-D31DE984E768}"/>
              </a:ext>
            </a:extLst>
          </p:cNvPr>
          <p:cNvSpPr/>
          <p:nvPr userDrawn="1"/>
        </p:nvSpPr>
        <p:spPr>
          <a:xfrm>
            <a:off x="7492158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7AB290F5-5332-4389-B50C-923E48264D35}"/>
              </a:ext>
            </a:extLst>
          </p:cNvPr>
          <p:cNvSpPr/>
          <p:nvPr userDrawn="1"/>
        </p:nvSpPr>
        <p:spPr>
          <a:xfrm>
            <a:off x="7863756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7E3216E-5BFB-40BA-A2A0-1F393CF1E433}"/>
              </a:ext>
            </a:extLst>
          </p:cNvPr>
          <p:cNvSpPr/>
          <p:nvPr userDrawn="1"/>
        </p:nvSpPr>
        <p:spPr>
          <a:xfrm>
            <a:off x="9796841" y="3565656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4" name="Gruppe 253">
            <a:extLst>
              <a:ext uri="{FF2B5EF4-FFF2-40B4-BE49-F238E27FC236}">
                <a16:creationId xmlns:a16="http://schemas.microsoft.com/office/drawing/2014/main" id="{F2AA640B-6C64-4212-A1B9-31F2CD6937B0}"/>
              </a:ext>
            </a:extLst>
          </p:cNvPr>
          <p:cNvGrpSpPr/>
          <p:nvPr userDrawn="1"/>
        </p:nvGrpSpPr>
        <p:grpSpPr>
          <a:xfrm>
            <a:off x="9481916" y="5193892"/>
            <a:ext cx="104645" cy="200718"/>
            <a:chOff x="9541473" y="5278660"/>
            <a:chExt cx="104645" cy="200718"/>
          </a:xfrm>
        </p:grpSpPr>
        <p:sp>
          <p:nvSpPr>
            <p:cNvPr id="250" name="Rektangel 249">
              <a:extLst>
                <a:ext uri="{FF2B5EF4-FFF2-40B4-BE49-F238E27FC236}">
                  <a16:creationId xmlns:a16="http://schemas.microsoft.com/office/drawing/2014/main" id="{CE573129-DA94-43A4-B5DE-9A0B095CC24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1" name="Rektangel 250">
              <a:extLst>
                <a:ext uri="{FF2B5EF4-FFF2-40B4-BE49-F238E27FC236}">
                  <a16:creationId xmlns:a16="http://schemas.microsoft.com/office/drawing/2014/main" id="{885AB7B4-5197-4CC5-A15C-7DDA2EE96CD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2" name="Rektangel 251">
              <a:extLst>
                <a:ext uri="{FF2B5EF4-FFF2-40B4-BE49-F238E27FC236}">
                  <a16:creationId xmlns:a16="http://schemas.microsoft.com/office/drawing/2014/main" id="{C40A4D5B-82D4-43D5-8632-58F65A5361D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3" name="Rektangel 252">
              <a:extLst>
                <a:ext uri="{FF2B5EF4-FFF2-40B4-BE49-F238E27FC236}">
                  <a16:creationId xmlns:a16="http://schemas.microsoft.com/office/drawing/2014/main" id="{966DF86B-5B2E-42D6-9810-A00EA2BB79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58" name="Gruppe 257">
            <a:extLst>
              <a:ext uri="{FF2B5EF4-FFF2-40B4-BE49-F238E27FC236}">
                <a16:creationId xmlns:a16="http://schemas.microsoft.com/office/drawing/2014/main" id="{E920C5D8-C8C6-403A-94E4-3D1D22A54E9E}"/>
              </a:ext>
            </a:extLst>
          </p:cNvPr>
          <p:cNvGrpSpPr/>
          <p:nvPr userDrawn="1"/>
        </p:nvGrpSpPr>
        <p:grpSpPr>
          <a:xfrm>
            <a:off x="9655598" y="5193892"/>
            <a:ext cx="104645" cy="200718"/>
            <a:chOff x="9541473" y="5278660"/>
            <a:chExt cx="104645" cy="200718"/>
          </a:xfrm>
        </p:grpSpPr>
        <p:sp>
          <p:nvSpPr>
            <p:cNvPr id="259" name="Rektangel 258">
              <a:extLst>
                <a:ext uri="{FF2B5EF4-FFF2-40B4-BE49-F238E27FC236}">
                  <a16:creationId xmlns:a16="http://schemas.microsoft.com/office/drawing/2014/main" id="{638C31EB-3411-4FB8-84F1-F5B5800DDF1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0" name="Rektangel 259">
              <a:extLst>
                <a:ext uri="{FF2B5EF4-FFF2-40B4-BE49-F238E27FC236}">
                  <a16:creationId xmlns:a16="http://schemas.microsoft.com/office/drawing/2014/main" id="{0B232491-DFFA-4CA8-9666-4B3F0F98EF0A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1" name="Rektangel 260">
              <a:extLst>
                <a:ext uri="{FF2B5EF4-FFF2-40B4-BE49-F238E27FC236}">
                  <a16:creationId xmlns:a16="http://schemas.microsoft.com/office/drawing/2014/main" id="{54411354-ED2A-4ABE-9364-91ECBA52F32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2" name="Rektangel 261">
              <a:extLst>
                <a:ext uri="{FF2B5EF4-FFF2-40B4-BE49-F238E27FC236}">
                  <a16:creationId xmlns:a16="http://schemas.microsoft.com/office/drawing/2014/main" id="{54D3F74D-7CCE-4078-AFD4-66BF9AF15FC2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2586723E-D57C-4716-AA32-0133FA698FE5}"/>
              </a:ext>
            </a:extLst>
          </p:cNvPr>
          <p:cNvGrpSpPr/>
          <p:nvPr userDrawn="1"/>
        </p:nvGrpSpPr>
        <p:grpSpPr>
          <a:xfrm>
            <a:off x="9822042" y="5193892"/>
            <a:ext cx="104645" cy="200718"/>
            <a:chOff x="9541473" y="5278660"/>
            <a:chExt cx="104645" cy="200718"/>
          </a:xfrm>
        </p:grpSpPr>
        <p:sp>
          <p:nvSpPr>
            <p:cNvPr id="264" name="Rektangel 263">
              <a:extLst>
                <a:ext uri="{FF2B5EF4-FFF2-40B4-BE49-F238E27FC236}">
                  <a16:creationId xmlns:a16="http://schemas.microsoft.com/office/drawing/2014/main" id="{F14D843F-ED44-4DE0-9B06-5159D1A8D3BC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5" name="Rektangel 264">
              <a:extLst>
                <a:ext uri="{FF2B5EF4-FFF2-40B4-BE49-F238E27FC236}">
                  <a16:creationId xmlns:a16="http://schemas.microsoft.com/office/drawing/2014/main" id="{CCFFD28F-DC82-4CFD-BEE2-5309AF63D52F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6" name="Rektangel 265">
              <a:extLst>
                <a:ext uri="{FF2B5EF4-FFF2-40B4-BE49-F238E27FC236}">
                  <a16:creationId xmlns:a16="http://schemas.microsoft.com/office/drawing/2014/main" id="{34C16787-DE51-49B5-B50E-75B95E9570DE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7" name="Rektangel 266">
              <a:extLst>
                <a:ext uri="{FF2B5EF4-FFF2-40B4-BE49-F238E27FC236}">
                  <a16:creationId xmlns:a16="http://schemas.microsoft.com/office/drawing/2014/main" id="{5C620567-992B-49D9-AE02-8B83B22AAAC6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8" name="Gruppe 267">
            <a:extLst>
              <a:ext uri="{FF2B5EF4-FFF2-40B4-BE49-F238E27FC236}">
                <a16:creationId xmlns:a16="http://schemas.microsoft.com/office/drawing/2014/main" id="{BD767397-0268-443C-B8F8-5D51B22930AF}"/>
              </a:ext>
            </a:extLst>
          </p:cNvPr>
          <p:cNvGrpSpPr/>
          <p:nvPr userDrawn="1"/>
        </p:nvGrpSpPr>
        <p:grpSpPr>
          <a:xfrm>
            <a:off x="10022426" y="5193892"/>
            <a:ext cx="104645" cy="200718"/>
            <a:chOff x="9541473" y="5278660"/>
            <a:chExt cx="104645" cy="200718"/>
          </a:xfrm>
        </p:grpSpPr>
        <p:sp>
          <p:nvSpPr>
            <p:cNvPr id="269" name="Rektangel 268">
              <a:extLst>
                <a:ext uri="{FF2B5EF4-FFF2-40B4-BE49-F238E27FC236}">
                  <a16:creationId xmlns:a16="http://schemas.microsoft.com/office/drawing/2014/main" id="{05F8679F-DB91-4A6F-8223-B09F15D6E67D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0" name="Rektangel 269">
              <a:extLst>
                <a:ext uri="{FF2B5EF4-FFF2-40B4-BE49-F238E27FC236}">
                  <a16:creationId xmlns:a16="http://schemas.microsoft.com/office/drawing/2014/main" id="{E656F0B5-2D35-45EA-BE8F-D3BBE4201007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1" name="Rektangel 270">
              <a:extLst>
                <a:ext uri="{FF2B5EF4-FFF2-40B4-BE49-F238E27FC236}">
                  <a16:creationId xmlns:a16="http://schemas.microsoft.com/office/drawing/2014/main" id="{FD4C19DC-75A3-422E-99F7-736B3B1B4D6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2" name="Rektangel 271">
              <a:extLst>
                <a:ext uri="{FF2B5EF4-FFF2-40B4-BE49-F238E27FC236}">
                  <a16:creationId xmlns:a16="http://schemas.microsoft.com/office/drawing/2014/main" id="{5184E3C5-8F36-4370-ADCE-64DFCDF8141B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73" name="Gruppe 272">
            <a:extLst>
              <a:ext uri="{FF2B5EF4-FFF2-40B4-BE49-F238E27FC236}">
                <a16:creationId xmlns:a16="http://schemas.microsoft.com/office/drawing/2014/main" id="{09636528-E9EB-426A-A772-13FA769DE435}"/>
              </a:ext>
            </a:extLst>
          </p:cNvPr>
          <p:cNvGrpSpPr/>
          <p:nvPr userDrawn="1"/>
        </p:nvGrpSpPr>
        <p:grpSpPr>
          <a:xfrm>
            <a:off x="9481916" y="5439401"/>
            <a:ext cx="104645" cy="200718"/>
            <a:chOff x="9541473" y="5278660"/>
            <a:chExt cx="104645" cy="200718"/>
          </a:xfrm>
        </p:grpSpPr>
        <p:sp>
          <p:nvSpPr>
            <p:cNvPr id="274" name="Rektangel 273">
              <a:extLst>
                <a:ext uri="{FF2B5EF4-FFF2-40B4-BE49-F238E27FC236}">
                  <a16:creationId xmlns:a16="http://schemas.microsoft.com/office/drawing/2014/main" id="{AC83F930-9972-4BF8-881C-114DA79D8E18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Rektangel 274">
              <a:extLst>
                <a:ext uri="{FF2B5EF4-FFF2-40B4-BE49-F238E27FC236}">
                  <a16:creationId xmlns:a16="http://schemas.microsoft.com/office/drawing/2014/main" id="{8385C037-C828-468E-85B7-5785B68CBC9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6" name="Rektangel 275">
              <a:extLst>
                <a:ext uri="{FF2B5EF4-FFF2-40B4-BE49-F238E27FC236}">
                  <a16:creationId xmlns:a16="http://schemas.microsoft.com/office/drawing/2014/main" id="{4169F4EB-59AF-4778-AAAE-F41D9F5421A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7" name="Rektangel 276">
              <a:extLst>
                <a:ext uri="{FF2B5EF4-FFF2-40B4-BE49-F238E27FC236}">
                  <a16:creationId xmlns:a16="http://schemas.microsoft.com/office/drawing/2014/main" id="{CABE93DD-8E37-442D-8019-ABB6158FCA48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300AFC6A-55E1-4BB9-99E4-5DBBFAF124FF}"/>
              </a:ext>
            </a:extLst>
          </p:cNvPr>
          <p:cNvGrpSpPr/>
          <p:nvPr userDrawn="1"/>
        </p:nvGrpSpPr>
        <p:grpSpPr>
          <a:xfrm>
            <a:off x="10022426" y="5439401"/>
            <a:ext cx="104645" cy="200718"/>
            <a:chOff x="9541473" y="5278660"/>
            <a:chExt cx="104645" cy="200718"/>
          </a:xfrm>
        </p:grpSpPr>
        <p:sp>
          <p:nvSpPr>
            <p:cNvPr id="289" name="Rektangel 288">
              <a:extLst>
                <a:ext uri="{FF2B5EF4-FFF2-40B4-BE49-F238E27FC236}">
                  <a16:creationId xmlns:a16="http://schemas.microsoft.com/office/drawing/2014/main" id="{799C5F80-C37D-4EB4-B2CB-CFD34A5CF2A0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2A79EB17-FF69-4793-9808-67897CA17FD3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1" name="Rektangel 290">
              <a:extLst>
                <a:ext uri="{FF2B5EF4-FFF2-40B4-BE49-F238E27FC236}">
                  <a16:creationId xmlns:a16="http://schemas.microsoft.com/office/drawing/2014/main" id="{BD0453C6-8264-4F65-8637-856411AE468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2" name="Rektangel 291">
              <a:extLst>
                <a:ext uri="{FF2B5EF4-FFF2-40B4-BE49-F238E27FC236}">
                  <a16:creationId xmlns:a16="http://schemas.microsoft.com/office/drawing/2014/main" id="{48C2A977-D584-4169-8E53-4DBF8E8EED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4" name="Ligebenet trapez 23">
            <a:extLst>
              <a:ext uri="{FF2B5EF4-FFF2-40B4-BE49-F238E27FC236}">
                <a16:creationId xmlns:a16="http://schemas.microsoft.com/office/drawing/2014/main" id="{C0DEC328-DE99-40AE-90A9-516DDFA0F043}"/>
              </a:ext>
            </a:extLst>
          </p:cNvPr>
          <p:cNvSpPr/>
          <p:nvPr userDrawn="1"/>
        </p:nvSpPr>
        <p:spPr>
          <a:xfrm>
            <a:off x="6948240" y="4909626"/>
            <a:ext cx="2724678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3EB950-7611-455D-8520-A74DA8769C9F}"/>
              </a:ext>
            </a:extLst>
          </p:cNvPr>
          <p:cNvSpPr/>
          <p:nvPr userDrawn="1"/>
        </p:nvSpPr>
        <p:spPr>
          <a:xfrm>
            <a:off x="7094347" y="5150746"/>
            <a:ext cx="2414401" cy="695519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7DDBDE6-5204-446B-B1F5-4613123479CD}"/>
              </a:ext>
            </a:extLst>
          </p:cNvPr>
          <p:cNvGrpSpPr/>
          <p:nvPr userDrawn="1"/>
        </p:nvGrpSpPr>
        <p:grpSpPr>
          <a:xfrm>
            <a:off x="7390835" y="5231949"/>
            <a:ext cx="2042352" cy="153547"/>
            <a:chOff x="7390835" y="5231949"/>
            <a:chExt cx="2042352" cy="153547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F2DD363-128E-47A3-91BE-8139849FB54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F29633AC-E6D4-4B67-957A-2E1FC223580E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859EB0B9-9A7C-4F52-A011-F363AC430751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C9E48CD7-C717-4CBD-AFE0-52C36FFC0F30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B4454ED5-914F-4616-AF37-B97BA56C034C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49EF3FA-EAEE-4A77-8640-9D5CE9E15EF1}"/>
                </a:ext>
              </a:extLst>
            </p:cNvPr>
            <p:cNvSpPr/>
            <p:nvPr userDrawn="1"/>
          </p:nvSpPr>
          <p:spPr>
            <a:xfrm>
              <a:off x="8214450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FC7A0617-F618-40B8-9668-616E59666E47}"/>
                </a:ext>
              </a:extLst>
            </p:cNvPr>
            <p:cNvSpPr/>
            <p:nvPr userDrawn="1"/>
          </p:nvSpPr>
          <p:spPr>
            <a:xfrm>
              <a:off x="8379173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FCE41074-A209-41E2-BBF0-C189E7504C3E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7803B7D-8DA0-495D-BD64-E957ADF34C0B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ECD2AB45-4FD3-4F53-80E2-B1138C1AEDE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AB1E29CD-423B-4EAB-81A1-1278E6098072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A575850-504D-46E0-B357-8C82FB4BB0D5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7ACF43F9-95E3-44A6-B62C-28BFEE3DD327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9650C57B-7F95-4256-AD9F-490B0C9A07CF}"/>
              </a:ext>
            </a:extLst>
          </p:cNvPr>
          <p:cNvGrpSpPr/>
          <p:nvPr userDrawn="1"/>
        </p:nvGrpSpPr>
        <p:grpSpPr>
          <a:xfrm>
            <a:off x="7390835" y="5429282"/>
            <a:ext cx="2042352" cy="153547"/>
            <a:chOff x="7390835" y="5231949"/>
            <a:chExt cx="2042352" cy="153547"/>
          </a:xfrm>
        </p:grpSpPr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9B4C5F00-D900-4500-861C-EEA8C4FF5E9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47F4D720-F509-44BE-BC7C-40AC6905DE64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31C0D845-0D4D-4997-8BCE-A0FC0FBAB068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03F8BFC0-1B46-45BE-9D0A-C5FB6C67F156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8D6FF817-2E92-436E-BC11-412593309276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E41BAE92-7EA7-4252-B038-9F33BC68FAE1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6920FA45-5191-4787-8FBA-161327798BF2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15888661-8150-4706-9F30-4B5BEC61700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F60E68B8-E74C-40D4-88B2-C82062044967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F944E10D-CFA9-4C17-A58A-5F942952F9F1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1AAB8FA9-E617-474A-B65D-E11EBAE6B74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FFE9092D-A852-4B0C-BA6E-60385E68C57C}"/>
              </a:ext>
            </a:extLst>
          </p:cNvPr>
          <p:cNvGrpSpPr/>
          <p:nvPr userDrawn="1"/>
        </p:nvGrpSpPr>
        <p:grpSpPr>
          <a:xfrm>
            <a:off x="7390835" y="5626616"/>
            <a:ext cx="2042352" cy="153547"/>
            <a:chOff x="7390835" y="5231949"/>
            <a:chExt cx="2042352" cy="153547"/>
          </a:xfrm>
        </p:grpSpPr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FFAEDFD-FA83-479F-A39D-9E1C73BE0A38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41E6142C-0500-4FB9-921A-9F56F03C4BE8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DCA632B4-052B-4CFA-9F8C-D8E437FB9445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DC1902F0-8604-45D3-B214-12D4793288DF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91154A3C-B87A-45DD-9020-F45F5546182D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D72C0EEB-278D-4BD6-A194-2585A11C65D8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1A64214E-2923-4BDA-9426-CA9F3428F128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4A6A3CB-965C-444C-9670-C32BF9D8705A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94625083-7581-4D9B-BA6E-272B73800CF5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3415190-D407-40CF-BDE8-EAE15E21E5BE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AA98C243-98D1-4761-9D03-7A70BBF08CB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563DCF-7739-41F7-8E50-DFCB7572DEBB}"/>
              </a:ext>
            </a:extLst>
          </p:cNvPr>
          <p:cNvSpPr/>
          <p:nvPr userDrawn="1"/>
        </p:nvSpPr>
        <p:spPr>
          <a:xfrm>
            <a:off x="6527149" y="3959460"/>
            <a:ext cx="776191" cy="19535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8299D225-845A-44FB-B573-DA7AE1F8B80C}"/>
              </a:ext>
            </a:extLst>
          </p:cNvPr>
          <p:cNvSpPr/>
          <p:nvPr userDrawn="1"/>
        </p:nvSpPr>
        <p:spPr>
          <a:xfrm>
            <a:off x="6416146" y="3301258"/>
            <a:ext cx="980779" cy="615625"/>
          </a:xfrm>
          <a:prstGeom prst="triangle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E433A7F-DB9C-45CD-892A-A25A2E90FFA2}"/>
              </a:ext>
            </a:extLst>
          </p:cNvPr>
          <p:cNvSpPr/>
          <p:nvPr userDrawn="1"/>
        </p:nvSpPr>
        <p:spPr>
          <a:xfrm>
            <a:off x="6467207" y="3908175"/>
            <a:ext cx="878656" cy="5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a-DK" dirty="0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63A177BD-AD98-440B-BBDD-6133B36A3580}"/>
              </a:ext>
            </a:extLst>
          </p:cNvPr>
          <p:cNvSpPr/>
          <p:nvPr userDrawn="1"/>
        </p:nvSpPr>
        <p:spPr>
          <a:xfrm>
            <a:off x="9995727" y="4768053"/>
            <a:ext cx="108427" cy="218194"/>
          </a:xfrm>
          <a:prstGeom prst="rect">
            <a:avLst/>
          </a:prstGeom>
          <a:solidFill>
            <a:srgbClr val="4B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94" name="Gruppe 293">
            <a:extLst>
              <a:ext uri="{FF2B5EF4-FFF2-40B4-BE49-F238E27FC236}">
                <a16:creationId xmlns:a16="http://schemas.microsoft.com/office/drawing/2014/main" id="{154968E5-4D2C-4860-B38E-6B4F3C6966B6}"/>
              </a:ext>
            </a:extLst>
          </p:cNvPr>
          <p:cNvGrpSpPr/>
          <p:nvPr userDrawn="1"/>
        </p:nvGrpSpPr>
        <p:grpSpPr>
          <a:xfrm flipH="1">
            <a:off x="8502738" y="5152312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5DA75CC6-37E3-40A4-9C63-59F17B97719D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297" name="Rektangel 296">
                <a:extLst>
                  <a:ext uri="{FF2B5EF4-FFF2-40B4-BE49-F238E27FC236}">
                    <a16:creationId xmlns:a16="http://schemas.microsoft.com/office/drawing/2014/main" id="{3EF537A6-35FE-4DB5-AB5C-309D14B7CB4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501F6430-FAB4-48F1-98C8-79D25B0781C1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82822276-8324-4301-B04C-C1D7FFF60E65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FF593165-A84D-4CF1-A033-0837DF00073B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61F850AF-5430-4E46-9FF1-4D02FB21F55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19325375-B874-444F-BBCC-3B5B0A5BEEC8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02" name="Gruppe 301">
            <a:extLst>
              <a:ext uri="{FF2B5EF4-FFF2-40B4-BE49-F238E27FC236}">
                <a16:creationId xmlns:a16="http://schemas.microsoft.com/office/drawing/2014/main" id="{B956CE69-4C5F-4F86-B9E7-93014E0A902A}"/>
              </a:ext>
            </a:extLst>
          </p:cNvPr>
          <p:cNvGrpSpPr/>
          <p:nvPr userDrawn="1"/>
        </p:nvGrpSpPr>
        <p:grpSpPr>
          <a:xfrm>
            <a:off x="10640826" y="5077300"/>
            <a:ext cx="754844" cy="756518"/>
            <a:chOff x="5963869" y="5072627"/>
            <a:chExt cx="830528" cy="10851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67BD5D07-1129-428F-8F70-F9F1785299F1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CB1AAB54-63C1-40B0-95F9-093741E73DD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94F84BEA-4416-40EA-9BA4-DA798F2D3B82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47DF334-9AF4-45A8-A07D-AAC12E2BF0AD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A853F9A-9ED2-4EF9-8B4B-8CC1F31E4E50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AA8586AD-A268-409D-B999-FB5C94532F2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E6B9FEDF-17D7-45DF-A249-BDF78A79D493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0" name="Gruppe 219">
            <a:extLst>
              <a:ext uri="{FF2B5EF4-FFF2-40B4-BE49-F238E27FC236}">
                <a16:creationId xmlns:a16="http://schemas.microsoft.com/office/drawing/2014/main" id="{4292F807-CC8E-4482-8B6E-4D1D040D43D4}"/>
              </a:ext>
            </a:extLst>
          </p:cNvPr>
          <p:cNvGrpSpPr/>
          <p:nvPr userDrawn="1"/>
        </p:nvGrpSpPr>
        <p:grpSpPr>
          <a:xfrm>
            <a:off x="9949474" y="3922687"/>
            <a:ext cx="620513" cy="472970"/>
            <a:chOff x="5878302" y="5164076"/>
            <a:chExt cx="916095" cy="739089"/>
          </a:xfrm>
        </p:grpSpPr>
        <p:grpSp>
          <p:nvGrpSpPr>
            <p:cNvPr id="221" name="Gruppe 220">
              <a:extLst>
                <a:ext uri="{FF2B5EF4-FFF2-40B4-BE49-F238E27FC236}">
                  <a16:creationId xmlns:a16="http://schemas.microsoft.com/office/drawing/2014/main" id="{B012B21A-193A-40E7-8B18-03D86A25A6E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23" name="Rektangel 222">
                <a:extLst>
                  <a:ext uri="{FF2B5EF4-FFF2-40B4-BE49-F238E27FC236}">
                    <a16:creationId xmlns:a16="http://schemas.microsoft.com/office/drawing/2014/main" id="{9FCE88A3-9F5D-4D80-8DF6-E6587172E8D7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B08E6BAC-E1DB-49BB-BBDA-81B59A4B5809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9FF9019-4B35-475C-8766-1058F4787F1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A79CCF9-D7D2-4ED6-8463-49DBE9D52C24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A1C65010-0F1C-4688-B243-C98FBD8BF88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725822E7-A3E7-4983-9FC4-C326B7A522C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82" name="Gruppe 281">
            <a:extLst>
              <a:ext uri="{FF2B5EF4-FFF2-40B4-BE49-F238E27FC236}">
                <a16:creationId xmlns:a16="http://schemas.microsoft.com/office/drawing/2014/main" id="{EEA7A269-8F43-4E76-91B3-9FF5EADF0299}"/>
              </a:ext>
            </a:extLst>
          </p:cNvPr>
          <p:cNvGrpSpPr/>
          <p:nvPr userDrawn="1"/>
        </p:nvGrpSpPr>
        <p:grpSpPr>
          <a:xfrm flipH="1">
            <a:off x="10295894" y="4241293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3" name="Gruppe 282">
              <a:extLst>
                <a:ext uri="{FF2B5EF4-FFF2-40B4-BE49-F238E27FC236}">
                  <a16:creationId xmlns:a16="http://schemas.microsoft.com/office/drawing/2014/main" id="{909DED1B-8467-4330-881D-505AFE0CA01E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85" name="Rektangel 284">
                <a:extLst>
                  <a:ext uri="{FF2B5EF4-FFF2-40B4-BE49-F238E27FC236}">
                    <a16:creationId xmlns:a16="http://schemas.microsoft.com/office/drawing/2014/main" id="{6F49FFA3-B56A-4952-B359-6F4E4B6641CD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462D70C1-9ADD-46A3-8A6F-80CB6048641F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8651EC12-31DA-4C7B-B8C1-61F1723FC89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5DB3E50B-5AFE-400B-AD9D-3BAEC90F7DC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C4ECC2B3-4AE2-4A7F-9324-43879D590FA2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FA73E8A4-BA6D-496D-ACF4-A1EC7ADBEDD7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29795ED-ECA1-4FC3-85CA-9628F333E3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5393" y="2660797"/>
            <a:ext cx="212441" cy="301928"/>
            <a:chOff x="8910078" y="4612870"/>
            <a:chExt cx="304785" cy="433171"/>
          </a:xfrm>
        </p:grpSpPr>
        <p:sp>
          <p:nvSpPr>
            <p:cNvPr id="320" name="Rektangel 319">
              <a:extLst>
                <a:ext uri="{FF2B5EF4-FFF2-40B4-BE49-F238E27FC236}">
                  <a16:creationId xmlns:a16="http://schemas.microsoft.com/office/drawing/2014/main" id="{0BA3EA4B-A5C9-449C-8203-39EDD292D934}"/>
                </a:ext>
              </a:extLst>
            </p:cNvPr>
            <p:cNvSpPr/>
            <p:nvPr userDrawn="1"/>
          </p:nvSpPr>
          <p:spPr>
            <a:xfrm rot="5400000">
              <a:off x="8717562" y="4817571"/>
              <a:ext cx="432000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FF923BF8-B895-4020-807B-F70FA84955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10078" y="4612870"/>
              <a:ext cx="49878" cy="48412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2" name="Rektangel 321">
              <a:extLst>
                <a:ext uri="{FF2B5EF4-FFF2-40B4-BE49-F238E27FC236}">
                  <a16:creationId xmlns:a16="http://schemas.microsoft.com/office/drawing/2014/main" id="{A81ECA5A-0916-42D5-8478-5B0DD61E2B42}"/>
                </a:ext>
              </a:extLst>
            </p:cNvPr>
            <p:cNvSpPr/>
            <p:nvPr userDrawn="1"/>
          </p:nvSpPr>
          <p:spPr>
            <a:xfrm>
              <a:off x="8948824" y="4664288"/>
              <a:ext cx="266039" cy="115403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Rektangel 322">
              <a:extLst>
                <a:ext uri="{FF2B5EF4-FFF2-40B4-BE49-F238E27FC236}">
                  <a16:creationId xmlns:a16="http://schemas.microsoft.com/office/drawing/2014/main" id="{867539CB-4175-4B96-AEEF-25C7EAB8D854}"/>
                </a:ext>
              </a:extLst>
            </p:cNvPr>
            <p:cNvSpPr/>
            <p:nvPr userDrawn="1"/>
          </p:nvSpPr>
          <p:spPr>
            <a:xfrm rot="5400000">
              <a:off x="9065594" y="4589340"/>
              <a:ext cx="24206" cy="27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Rektangel 323">
              <a:extLst>
                <a:ext uri="{FF2B5EF4-FFF2-40B4-BE49-F238E27FC236}">
                  <a16:creationId xmlns:a16="http://schemas.microsoft.com/office/drawing/2014/main" id="{DA347924-9CC1-4DA7-A0B7-544B9BEF0A5A}"/>
                </a:ext>
              </a:extLst>
            </p:cNvPr>
            <p:cNvSpPr/>
            <p:nvPr userDrawn="1"/>
          </p:nvSpPr>
          <p:spPr>
            <a:xfrm>
              <a:off x="9033438" y="4663973"/>
              <a:ext cx="24939" cy="11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0" name="Rektangel: øverste hjørner afrundet 339">
            <a:extLst>
              <a:ext uri="{FF2B5EF4-FFF2-40B4-BE49-F238E27FC236}">
                <a16:creationId xmlns:a16="http://schemas.microsoft.com/office/drawing/2014/main" id="{C62F0BC4-88CE-420B-BFCB-A413968293E7}"/>
              </a:ext>
            </a:extLst>
          </p:cNvPr>
          <p:cNvSpPr/>
          <p:nvPr userDrawn="1"/>
        </p:nvSpPr>
        <p:spPr>
          <a:xfrm>
            <a:off x="10533563" y="2978289"/>
            <a:ext cx="157195" cy="108688"/>
          </a:xfrm>
          <a:prstGeom prst="round2SameRect">
            <a:avLst>
              <a:gd name="adj1" fmla="val 35394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1" name="Rektangel: øverste hjørner afrundet 340">
            <a:extLst>
              <a:ext uri="{FF2B5EF4-FFF2-40B4-BE49-F238E27FC236}">
                <a16:creationId xmlns:a16="http://schemas.microsoft.com/office/drawing/2014/main" id="{5CB2B274-161F-4E9D-A7B4-7C62E90A5997}"/>
              </a:ext>
            </a:extLst>
          </p:cNvPr>
          <p:cNvSpPr/>
          <p:nvPr userDrawn="1"/>
        </p:nvSpPr>
        <p:spPr>
          <a:xfrm>
            <a:off x="10588757" y="2919897"/>
            <a:ext cx="45719" cy="1086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4A829FF2-4B54-4C8C-9536-FA5C27653B07}"/>
              </a:ext>
            </a:extLst>
          </p:cNvPr>
          <p:cNvGrpSpPr/>
          <p:nvPr userDrawn="1"/>
        </p:nvGrpSpPr>
        <p:grpSpPr>
          <a:xfrm>
            <a:off x="11007726" y="5568895"/>
            <a:ext cx="478314" cy="308029"/>
            <a:chOff x="5878302" y="5164076"/>
            <a:chExt cx="916095" cy="618051"/>
          </a:xfrm>
          <a:solidFill>
            <a:schemeClr val="accent4">
              <a:lumMod val="75000"/>
            </a:schemeClr>
          </a:solidFill>
        </p:grpSpPr>
        <p:grpSp>
          <p:nvGrpSpPr>
            <p:cNvPr id="330" name="Gruppe 329">
              <a:extLst>
                <a:ext uri="{FF2B5EF4-FFF2-40B4-BE49-F238E27FC236}">
                  <a16:creationId xmlns:a16="http://schemas.microsoft.com/office/drawing/2014/main" id="{F192E2E2-809D-4C86-80C6-8B5B13229DF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E4E4E890-222D-431A-8273-4FFCD3C44BAB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1210BBB9-443B-476C-B85F-4F954E74650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8" name="Ellipse 357">
                <a:extLst>
                  <a:ext uri="{FF2B5EF4-FFF2-40B4-BE49-F238E27FC236}">
                    <a16:creationId xmlns:a16="http://schemas.microsoft.com/office/drawing/2014/main" id="{7BBEECEE-598F-4535-912D-81D86526240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9" name="Ellipse 358">
                <a:extLst>
                  <a:ext uri="{FF2B5EF4-FFF2-40B4-BE49-F238E27FC236}">
                    <a16:creationId xmlns:a16="http://schemas.microsoft.com/office/drawing/2014/main" id="{E7CE32A6-471A-471F-89A4-AFE9498FC56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1EBC68B-981B-4C4A-AF64-4E347C47984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7" name="Gruppe 366">
            <a:extLst>
              <a:ext uri="{FF2B5EF4-FFF2-40B4-BE49-F238E27FC236}">
                <a16:creationId xmlns:a16="http://schemas.microsoft.com/office/drawing/2014/main" id="{7CECA2B4-15EC-4DBA-98F2-4D1EE882E0FC}"/>
              </a:ext>
            </a:extLst>
          </p:cNvPr>
          <p:cNvGrpSpPr/>
          <p:nvPr userDrawn="1"/>
        </p:nvGrpSpPr>
        <p:grpSpPr>
          <a:xfrm flipV="1">
            <a:off x="10564403" y="5588264"/>
            <a:ext cx="394712" cy="270741"/>
            <a:chOff x="5878302" y="5164076"/>
            <a:chExt cx="916095" cy="618051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8" name="Gruppe 367">
              <a:extLst>
                <a:ext uri="{FF2B5EF4-FFF2-40B4-BE49-F238E27FC236}">
                  <a16:creationId xmlns:a16="http://schemas.microsoft.com/office/drawing/2014/main" id="{06D00D05-B8C7-4708-8B4E-4B1D85B7B1D6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3E090C47-2503-4E78-872D-5C68DEFE7378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D3C5F813-9E3C-4549-B611-AD50B97A6A0C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10482F65-69E8-4663-ADAC-26A2A14AD3D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7D9DADE8-14E5-4029-ACDB-93CED8F4A66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E998773F-9E84-4DF3-A91B-0CA2795958D5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30" name="Gruppe 229">
            <a:extLst>
              <a:ext uri="{FF2B5EF4-FFF2-40B4-BE49-F238E27FC236}">
                <a16:creationId xmlns:a16="http://schemas.microsoft.com/office/drawing/2014/main" id="{796C7238-38A4-4829-9979-ADD88A405B96}"/>
              </a:ext>
            </a:extLst>
          </p:cNvPr>
          <p:cNvGrpSpPr/>
          <p:nvPr userDrawn="1"/>
        </p:nvGrpSpPr>
        <p:grpSpPr>
          <a:xfrm>
            <a:off x="10020191" y="5126437"/>
            <a:ext cx="916095" cy="739089"/>
            <a:chOff x="5878302" y="5164076"/>
            <a:chExt cx="916095" cy="739089"/>
          </a:xfrm>
        </p:grpSpPr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BDF96EF-0B8B-41BC-BE25-95C5C03503AD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B2026F2D-BB70-44A1-BB13-96A5EFB22069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182AAC8F-A601-4F66-9CE1-18ECDAB0C86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E89E9F92-DCC6-47C5-AF8C-5F8082497EF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3C2E8F47-9881-466A-8371-43CFD20B536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4ACC086-0334-4990-8004-087E85BED416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85F74FBC-CB63-4285-B888-CA2C52C9C1FD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0" name="Gruppe 359">
            <a:extLst>
              <a:ext uri="{FF2B5EF4-FFF2-40B4-BE49-F238E27FC236}">
                <a16:creationId xmlns:a16="http://schemas.microsoft.com/office/drawing/2014/main" id="{01BD14B1-0C8C-4D63-A05E-636FC9F71D53}"/>
              </a:ext>
            </a:extLst>
          </p:cNvPr>
          <p:cNvGrpSpPr/>
          <p:nvPr userDrawn="1"/>
        </p:nvGrpSpPr>
        <p:grpSpPr>
          <a:xfrm>
            <a:off x="10124048" y="5644110"/>
            <a:ext cx="394712" cy="270741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61" name="Gruppe 360">
              <a:extLst>
                <a:ext uri="{FF2B5EF4-FFF2-40B4-BE49-F238E27FC236}">
                  <a16:creationId xmlns:a16="http://schemas.microsoft.com/office/drawing/2014/main" id="{838C833C-7ECE-4074-8ACE-3300890F60FA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63" name="Ellipse 362">
                <a:extLst>
                  <a:ext uri="{FF2B5EF4-FFF2-40B4-BE49-F238E27FC236}">
                    <a16:creationId xmlns:a16="http://schemas.microsoft.com/office/drawing/2014/main" id="{7B6EAD83-13D8-4F12-B43A-8E363B7C8DED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4" name="Ellipse 363">
                <a:extLst>
                  <a:ext uri="{FF2B5EF4-FFF2-40B4-BE49-F238E27FC236}">
                    <a16:creationId xmlns:a16="http://schemas.microsoft.com/office/drawing/2014/main" id="{4961ACE8-9B7E-4E21-A787-5CC23E33CC5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A145DF6-9D3D-4360-9DBC-6CFA81B9C0D8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B66C4709-4DBD-4777-89DA-299793B514B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0B326307-7CEB-4EC0-A724-33C991FC4910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689BDEC5-905C-45DD-90C5-9AEA5503D833}"/>
              </a:ext>
            </a:extLst>
          </p:cNvPr>
          <p:cNvGrpSpPr/>
          <p:nvPr userDrawn="1"/>
        </p:nvGrpSpPr>
        <p:grpSpPr>
          <a:xfrm>
            <a:off x="10708687" y="5680624"/>
            <a:ext cx="478314" cy="308029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76" name="Gruppe 375">
              <a:extLst>
                <a:ext uri="{FF2B5EF4-FFF2-40B4-BE49-F238E27FC236}">
                  <a16:creationId xmlns:a16="http://schemas.microsoft.com/office/drawing/2014/main" id="{AD8173EE-F5C8-483D-A02E-D7B6CF0975D0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963C0A60-A3C9-430A-A108-F292F1838452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73A888F8-DB76-4ECA-A70D-117A46E57AC9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5420613A-C9A4-4803-ACA4-1839CCF52B7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2026BC59-313A-4460-9ED3-E98DFC14C81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6D6B0538-6F67-4C56-8E0B-EB1FF85B0E5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2DDE5A2-79AE-48C8-9B9A-83FC4FF17D90}"/>
              </a:ext>
            </a:extLst>
          </p:cNvPr>
          <p:cNvGrpSpPr/>
          <p:nvPr userDrawn="1"/>
        </p:nvGrpSpPr>
        <p:grpSpPr>
          <a:xfrm>
            <a:off x="6586590" y="4046025"/>
            <a:ext cx="99577" cy="1718833"/>
            <a:chOff x="6586590" y="4046025"/>
            <a:chExt cx="99577" cy="1718833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918AC4D-AE6C-4A67-8E5B-3E74B5ADE337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182ACCFE-41C8-4E17-9B8B-D827874A585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36" name="Rektangel 335">
                <a:extLst>
                  <a:ext uri="{FF2B5EF4-FFF2-40B4-BE49-F238E27FC236}">
                    <a16:creationId xmlns:a16="http://schemas.microsoft.com/office/drawing/2014/main" id="{CDE8D65B-CD8D-4003-A412-B5BC76EEB78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3" name="Rektangel: øverste hjørner afrundet 12">
                <a:extLst>
                  <a:ext uri="{FF2B5EF4-FFF2-40B4-BE49-F238E27FC236}">
                    <a16:creationId xmlns:a16="http://schemas.microsoft.com/office/drawing/2014/main" id="{166A567D-33C1-4CA2-9DFE-4A65FA0F984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587D7EB2-D5F6-4CD0-8A36-409C758BA33F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389" name="Rektangel 388">
                <a:extLst>
                  <a:ext uri="{FF2B5EF4-FFF2-40B4-BE49-F238E27FC236}">
                    <a16:creationId xmlns:a16="http://schemas.microsoft.com/office/drawing/2014/main" id="{3E169BFA-6443-4EDB-BCCF-92BE8D19B67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0" name="Rektangel 389">
                <a:extLst>
                  <a:ext uri="{FF2B5EF4-FFF2-40B4-BE49-F238E27FC236}">
                    <a16:creationId xmlns:a16="http://schemas.microsoft.com/office/drawing/2014/main" id="{70CE1300-6612-4BD6-A5C2-B1059EEEEE4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1" name="Rektangel 390">
                <a:extLst>
                  <a:ext uri="{FF2B5EF4-FFF2-40B4-BE49-F238E27FC236}">
                    <a16:creationId xmlns:a16="http://schemas.microsoft.com/office/drawing/2014/main" id="{593E8EF2-DA0E-4D40-8BCC-4AB254A498D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2" name="Rektangel 391">
                <a:extLst>
                  <a:ext uri="{FF2B5EF4-FFF2-40B4-BE49-F238E27FC236}">
                    <a16:creationId xmlns:a16="http://schemas.microsoft.com/office/drawing/2014/main" id="{53040CC4-2268-4821-A77A-A32765988F03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3" name="Gruppe 392">
              <a:extLst>
                <a:ext uri="{FF2B5EF4-FFF2-40B4-BE49-F238E27FC236}">
                  <a16:creationId xmlns:a16="http://schemas.microsoft.com/office/drawing/2014/main" id="{3140AAA9-17DE-465B-8A6A-C9FE15269EF7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394" name="Rektangel 393">
                <a:extLst>
                  <a:ext uri="{FF2B5EF4-FFF2-40B4-BE49-F238E27FC236}">
                    <a16:creationId xmlns:a16="http://schemas.microsoft.com/office/drawing/2014/main" id="{778552A3-E0DC-45DF-B6E8-CC07C581415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5" name="Rektangel 394">
                <a:extLst>
                  <a:ext uri="{FF2B5EF4-FFF2-40B4-BE49-F238E27FC236}">
                    <a16:creationId xmlns:a16="http://schemas.microsoft.com/office/drawing/2014/main" id="{DC3E0AC6-6E9B-4566-AD58-16808D35613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6" name="Rektangel: øverste hjørner afrundet 395">
                <a:extLst>
                  <a:ext uri="{FF2B5EF4-FFF2-40B4-BE49-F238E27FC236}">
                    <a16:creationId xmlns:a16="http://schemas.microsoft.com/office/drawing/2014/main" id="{D88CBFD0-3E8C-4ED3-A153-AE926B83168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7" name="Gruppe 396">
              <a:extLst>
                <a:ext uri="{FF2B5EF4-FFF2-40B4-BE49-F238E27FC236}">
                  <a16:creationId xmlns:a16="http://schemas.microsoft.com/office/drawing/2014/main" id="{F4E34A09-D0B3-4212-A589-68FC0C579D6D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398" name="Rektangel 397">
                <a:extLst>
                  <a:ext uri="{FF2B5EF4-FFF2-40B4-BE49-F238E27FC236}">
                    <a16:creationId xmlns:a16="http://schemas.microsoft.com/office/drawing/2014/main" id="{53C43F32-76BA-45C4-B58C-7913498311B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9" name="Rektangel 398">
                <a:extLst>
                  <a:ext uri="{FF2B5EF4-FFF2-40B4-BE49-F238E27FC236}">
                    <a16:creationId xmlns:a16="http://schemas.microsoft.com/office/drawing/2014/main" id="{2D289542-AF25-42C1-A9D5-6FC616E91B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0" name="Rektangel 399">
                <a:extLst>
                  <a:ext uri="{FF2B5EF4-FFF2-40B4-BE49-F238E27FC236}">
                    <a16:creationId xmlns:a16="http://schemas.microsoft.com/office/drawing/2014/main" id="{3F21A039-3B6D-45CC-AFB3-F312070DA13B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1" name="Rektangel 400">
                <a:extLst>
                  <a:ext uri="{FF2B5EF4-FFF2-40B4-BE49-F238E27FC236}">
                    <a16:creationId xmlns:a16="http://schemas.microsoft.com/office/drawing/2014/main" id="{F2703EED-7B25-4998-97C5-DBD35AA4CAEE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2" name="Gruppe 401">
              <a:extLst>
                <a:ext uri="{FF2B5EF4-FFF2-40B4-BE49-F238E27FC236}">
                  <a16:creationId xmlns:a16="http://schemas.microsoft.com/office/drawing/2014/main" id="{E4AB5479-51EB-406C-A23A-6A8B7D8069B5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03" name="Rektangel 402">
                <a:extLst>
                  <a:ext uri="{FF2B5EF4-FFF2-40B4-BE49-F238E27FC236}">
                    <a16:creationId xmlns:a16="http://schemas.microsoft.com/office/drawing/2014/main" id="{9B027EAF-0E31-4671-A90D-C3E9DCCD05A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4" name="Rektangel 403">
                <a:extLst>
                  <a:ext uri="{FF2B5EF4-FFF2-40B4-BE49-F238E27FC236}">
                    <a16:creationId xmlns:a16="http://schemas.microsoft.com/office/drawing/2014/main" id="{9B9273CD-ACE5-4738-8E59-727F57E9279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5" name="Rektangel: øverste hjørner afrundet 404">
                <a:extLst>
                  <a:ext uri="{FF2B5EF4-FFF2-40B4-BE49-F238E27FC236}">
                    <a16:creationId xmlns:a16="http://schemas.microsoft.com/office/drawing/2014/main" id="{1CCEF3A4-0066-4ADD-B682-687D833B47B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6" name="Gruppe 405">
              <a:extLst>
                <a:ext uri="{FF2B5EF4-FFF2-40B4-BE49-F238E27FC236}">
                  <a16:creationId xmlns:a16="http://schemas.microsoft.com/office/drawing/2014/main" id="{3B64A499-FF2C-49AD-A435-4F489F17E96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07" name="Rektangel 406">
                <a:extLst>
                  <a:ext uri="{FF2B5EF4-FFF2-40B4-BE49-F238E27FC236}">
                    <a16:creationId xmlns:a16="http://schemas.microsoft.com/office/drawing/2014/main" id="{D63AF5C8-A290-4155-9757-0638F2A31CD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8" name="Rektangel 407">
                <a:extLst>
                  <a:ext uri="{FF2B5EF4-FFF2-40B4-BE49-F238E27FC236}">
                    <a16:creationId xmlns:a16="http://schemas.microsoft.com/office/drawing/2014/main" id="{40E59388-F730-41FB-8870-5DB753969F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9" name="Rektangel 408">
                <a:extLst>
                  <a:ext uri="{FF2B5EF4-FFF2-40B4-BE49-F238E27FC236}">
                    <a16:creationId xmlns:a16="http://schemas.microsoft.com/office/drawing/2014/main" id="{345D8865-C2EE-4DBE-AE59-034171813651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10" name="Rektangel 409">
                <a:extLst>
                  <a:ext uri="{FF2B5EF4-FFF2-40B4-BE49-F238E27FC236}">
                    <a16:creationId xmlns:a16="http://schemas.microsoft.com/office/drawing/2014/main" id="{6ADC136D-CC27-475B-AC81-0A84AE3AB14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1" name="Gruppe 420">
              <a:extLst>
                <a:ext uri="{FF2B5EF4-FFF2-40B4-BE49-F238E27FC236}">
                  <a16:creationId xmlns:a16="http://schemas.microsoft.com/office/drawing/2014/main" id="{B1F3C9C3-F095-4C94-B38A-F70D74D8C6E6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422" name="Rektangel 421">
                <a:extLst>
                  <a:ext uri="{FF2B5EF4-FFF2-40B4-BE49-F238E27FC236}">
                    <a16:creationId xmlns:a16="http://schemas.microsoft.com/office/drawing/2014/main" id="{567AA6F9-BB61-4BDE-957C-EC76271BA24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3" name="Rektangel 422">
                <a:extLst>
                  <a:ext uri="{FF2B5EF4-FFF2-40B4-BE49-F238E27FC236}">
                    <a16:creationId xmlns:a16="http://schemas.microsoft.com/office/drawing/2014/main" id="{9F11057C-83C2-4560-851D-B1B6C79920D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4" name="Rektangel: øverste hjørner afrundet 423">
                <a:extLst>
                  <a:ext uri="{FF2B5EF4-FFF2-40B4-BE49-F238E27FC236}">
                    <a16:creationId xmlns:a16="http://schemas.microsoft.com/office/drawing/2014/main" id="{A489C9D8-D23D-4434-86E7-C34970CE002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5" name="Gruppe 424">
              <a:extLst>
                <a:ext uri="{FF2B5EF4-FFF2-40B4-BE49-F238E27FC236}">
                  <a16:creationId xmlns:a16="http://schemas.microsoft.com/office/drawing/2014/main" id="{76F9B253-3B1F-4036-A46E-F2DFE861AEC2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426" name="Rektangel 425">
                <a:extLst>
                  <a:ext uri="{FF2B5EF4-FFF2-40B4-BE49-F238E27FC236}">
                    <a16:creationId xmlns:a16="http://schemas.microsoft.com/office/drawing/2014/main" id="{00380A86-4B6A-4F2B-995B-1589728A743F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7" name="Rektangel 426">
                <a:extLst>
                  <a:ext uri="{FF2B5EF4-FFF2-40B4-BE49-F238E27FC236}">
                    <a16:creationId xmlns:a16="http://schemas.microsoft.com/office/drawing/2014/main" id="{199302DF-D00C-42AB-9A9E-277FD05E076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8" name="Rektangel 427">
                <a:extLst>
                  <a:ext uri="{FF2B5EF4-FFF2-40B4-BE49-F238E27FC236}">
                    <a16:creationId xmlns:a16="http://schemas.microsoft.com/office/drawing/2014/main" id="{D562AB1F-6F4E-4E70-BE9D-99F8CD2E30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9" name="Rektangel 428">
                <a:extLst>
                  <a:ext uri="{FF2B5EF4-FFF2-40B4-BE49-F238E27FC236}">
                    <a16:creationId xmlns:a16="http://schemas.microsoft.com/office/drawing/2014/main" id="{F02A5C87-813E-4385-8332-6932FACF3116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30" name="Gruppe 429">
            <a:extLst>
              <a:ext uri="{FF2B5EF4-FFF2-40B4-BE49-F238E27FC236}">
                <a16:creationId xmlns:a16="http://schemas.microsoft.com/office/drawing/2014/main" id="{E3029EB5-0AC7-4DDE-ACA1-3D9D57067507}"/>
              </a:ext>
            </a:extLst>
          </p:cNvPr>
          <p:cNvGrpSpPr/>
          <p:nvPr userDrawn="1"/>
        </p:nvGrpSpPr>
        <p:grpSpPr>
          <a:xfrm>
            <a:off x="6770776" y="4046025"/>
            <a:ext cx="99577" cy="1269106"/>
            <a:chOff x="6586590" y="4046025"/>
            <a:chExt cx="99577" cy="1269106"/>
          </a:xfrm>
        </p:grpSpPr>
        <p:grpSp>
          <p:nvGrpSpPr>
            <p:cNvPr id="431" name="Gruppe 430">
              <a:extLst>
                <a:ext uri="{FF2B5EF4-FFF2-40B4-BE49-F238E27FC236}">
                  <a16:creationId xmlns:a16="http://schemas.microsoft.com/office/drawing/2014/main" id="{6A46EB63-1274-4DBD-8FED-5A911499F981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464" name="Rektangel 463">
                <a:extLst>
                  <a:ext uri="{FF2B5EF4-FFF2-40B4-BE49-F238E27FC236}">
                    <a16:creationId xmlns:a16="http://schemas.microsoft.com/office/drawing/2014/main" id="{94BE3C75-4DEC-42C6-9D92-8DFBF1FDEBBA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5" name="Rektangel 464">
                <a:extLst>
                  <a:ext uri="{FF2B5EF4-FFF2-40B4-BE49-F238E27FC236}">
                    <a16:creationId xmlns:a16="http://schemas.microsoft.com/office/drawing/2014/main" id="{A4BC8453-1157-4D7A-8651-E7FDFAC7BE2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6" name="Rektangel: øverste hjørner afrundet 465">
                <a:extLst>
                  <a:ext uri="{FF2B5EF4-FFF2-40B4-BE49-F238E27FC236}">
                    <a16:creationId xmlns:a16="http://schemas.microsoft.com/office/drawing/2014/main" id="{8D59FF8D-DD9C-45C2-AB8B-74BD85F91F63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2" name="Gruppe 431">
              <a:extLst>
                <a:ext uri="{FF2B5EF4-FFF2-40B4-BE49-F238E27FC236}">
                  <a16:creationId xmlns:a16="http://schemas.microsoft.com/office/drawing/2014/main" id="{45611319-A534-4A99-B4B8-CBD95B649E8A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60" name="Rektangel 459">
                <a:extLst>
                  <a:ext uri="{FF2B5EF4-FFF2-40B4-BE49-F238E27FC236}">
                    <a16:creationId xmlns:a16="http://schemas.microsoft.com/office/drawing/2014/main" id="{178D2275-6619-4FB4-B7C8-C8076F173A6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1" name="Rektangel 460">
                <a:extLst>
                  <a:ext uri="{FF2B5EF4-FFF2-40B4-BE49-F238E27FC236}">
                    <a16:creationId xmlns:a16="http://schemas.microsoft.com/office/drawing/2014/main" id="{A04C0D2A-71D0-40C3-A879-DA23B02E4025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2" name="Rektangel 461">
                <a:extLst>
                  <a:ext uri="{FF2B5EF4-FFF2-40B4-BE49-F238E27FC236}">
                    <a16:creationId xmlns:a16="http://schemas.microsoft.com/office/drawing/2014/main" id="{F9D244BB-9E44-4971-874E-E48C1FCEB01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3" name="Rektangel 462">
                <a:extLst>
                  <a:ext uri="{FF2B5EF4-FFF2-40B4-BE49-F238E27FC236}">
                    <a16:creationId xmlns:a16="http://schemas.microsoft.com/office/drawing/2014/main" id="{B01C666D-BE31-418C-AAEE-E7D658FD52A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3" name="Gruppe 432">
              <a:extLst>
                <a:ext uri="{FF2B5EF4-FFF2-40B4-BE49-F238E27FC236}">
                  <a16:creationId xmlns:a16="http://schemas.microsoft.com/office/drawing/2014/main" id="{745CF06B-23F0-482F-B1B7-19F9DEA084CB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57" name="Rektangel 456">
                <a:extLst>
                  <a:ext uri="{FF2B5EF4-FFF2-40B4-BE49-F238E27FC236}">
                    <a16:creationId xmlns:a16="http://schemas.microsoft.com/office/drawing/2014/main" id="{5B54E4C6-1BA5-4991-A82A-BC295605C6A8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8" name="Rektangel 457">
                <a:extLst>
                  <a:ext uri="{FF2B5EF4-FFF2-40B4-BE49-F238E27FC236}">
                    <a16:creationId xmlns:a16="http://schemas.microsoft.com/office/drawing/2014/main" id="{60267949-00FA-489E-8456-0FE20BE6D1F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9" name="Rektangel: øverste hjørner afrundet 458">
                <a:extLst>
                  <a:ext uri="{FF2B5EF4-FFF2-40B4-BE49-F238E27FC236}">
                    <a16:creationId xmlns:a16="http://schemas.microsoft.com/office/drawing/2014/main" id="{3954F634-7F1D-42A1-BAFE-CB7A574175F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4" name="Gruppe 433">
              <a:extLst>
                <a:ext uri="{FF2B5EF4-FFF2-40B4-BE49-F238E27FC236}">
                  <a16:creationId xmlns:a16="http://schemas.microsoft.com/office/drawing/2014/main" id="{5B9513C0-F010-4FF4-BCB5-9E6498DA831E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53" name="Rektangel 452">
                <a:extLst>
                  <a:ext uri="{FF2B5EF4-FFF2-40B4-BE49-F238E27FC236}">
                    <a16:creationId xmlns:a16="http://schemas.microsoft.com/office/drawing/2014/main" id="{207B14FD-B98D-4368-8487-8256FAD0B88C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4" name="Rektangel 453">
                <a:extLst>
                  <a:ext uri="{FF2B5EF4-FFF2-40B4-BE49-F238E27FC236}">
                    <a16:creationId xmlns:a16="http://schemas.microsoft.com/office/drawing/2014/main" id="{BB20D617-EAD9-482A-B345-1CB8664EB16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5" name="Rektangel 454">
                <a:extLst>
                  <a:ext uri="{FF2B5EF4-FFF2-40B4-BE49-F238E27FC236}">
                    <a16:creationId xmlns:a16="http://schemas.microsoft.com/office/drawing/2014/main" id="{94C9A11C-EC30-4742-8AAE-E527C96D8FD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6" name="Rektangel 455">
                <a:extLst>
                  <a:ext uri="{FF2B5EF4-FFF2-40B4-BE49-F238E27FC236}">
                    <a16:creationId xmlns:a16="http://schemas.microsoft.com/office/drawing/2014/main" id="{838364B7-EEE5-4C41-A8CF-AE0E51C3400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5" name="Gruppe 434">
              <a:extLst>
                <a:ext uri="{FF2B5EF4-FFF2-40B4-BE49-F238E27FC236}">
                  <a16:creationId xmlns:a16="http://schemas.microsoft.com/office/drawing/2014/main" id="{D18017AD-1B62-42CA-ADAD-65E3AA0B2C4C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50" name="Rektangel 449">
                <a:extLst>
                  <a:ext uri="{FF2B5EF4-FFF2-40B4-BE49-F238E27FC236}">
                    <a16:creationId xmlns:a16="http://schemas.microsoft.com/office/drawing/2014/main" id="{8898BCDD-799D-4C8A-B6C5-47FBAA91E470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1" name="Rektangel 450">
                <a:extLst>
                  <a:ext uri="{FF2B5EF4-FFF2-40B4-BE49-F238E27FC236}">
                    <a16:creationId xmlns:a16="http://schemas.microsoft.com/office/drawing/2014/main" id="{829DF5CA-99D7-4BEA-A853-139E694C45B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2" name="Rektangel: øverste hjørner afrundet 451">
                <a:extLst>
                  <a:ext uri="{FF2B5EF4-FFF2-40B4-BE49-F238E27FC236}">
                    <a16:creationId xmlns:a16="http://schemas.microsoft.com/office/drawing/2014/main" id="{C626CF3A-ABD1-4825-A7F8-5E0C85AE173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6" name="Gruppe 435">
              <a:extLst>
                <a:ext uri="{FF2B5EF4-FFF2-40B4-BE49-F238E27FC236}">
                  <a16:creationId xmlns:a16="http://schemas.microsoft.com/office/drawing/2014/main" id="{463926AD-996F-4477-BAC7-A11160DBD5BF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46" name="Rektangel 445">
                <a:extLst>
                  <a:ext uri="{FF2B5EF4-FFF2-40B4-BE49-F238E27FC236}">
                    <a16:creationId xmlns:a16="http://schemas.microsoft.com/office/drawing/2014/main" id="{03D67241-DBD1-446D-906B-347B4A293C8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7" name="Rektangel 446">
                <a:extLst>
                  <a:ext uri="{FF2B5EF4-FFF2-40B4-BE49-F238E27FC236}">
                    <a16:creationId xmlns:a16="http://schemas.microsoft.com/office/drawing/2014/main" id="{EEB78B13-DEE7-41F6-92FE-F49DCCB79798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8" name="Rektangel 447">
                <a:extLst>
                  <a:ext uri="{FF2B5EF4-FFF2-40B4-BE49-F238E27FC236}">
                    <a16:creationId xmlns:a16="http://schemas.microsoft.com/office/drawing/2014/main" id="{77A651AF-EF0D-41B2-B847-101EDB0047F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9" name="Rektangel 448">
                <a:extLst>
                  <a:ext uri="{FF2B5EF4-FFF2-40B4-BE49-F238E27FC236}">
                    <a16:creationId xmlns:a16="http://schemas.microsoft.com/office/drawing/2014/main" id="{3AF05908-5F37-42B3-87E8-3F832662F0B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67" name="Gruppe 466">
            <a:extLst>
              <a:ext uri="{FF2B5EF4-FFF2-40B4-BE49-F238E27FC236}">
                <a16:creationId xmlns:a16="http://schemas.microsoft.com/office/drawing/2014/main" id="{D9FFD7B8-761A-4233-9AF8-3F19A497BA88}"/>
              </a:ext>
            </a:extLst>
          </p:cNvPr>
          <p:cNvGrpSpPr/>
          <p:nvPr userDrawn="1"/>
        </p:nvGrpSpPr>
        <p:grpSpPr>
          <a:xfrm>
            <a:off x="6954962" y="4046025"/>
            <a:ext cx="99577" cy="1269106"/>
            <a:chOff x="6586590" y="4046025"/>
            <a:chExt cx="99577" cy="1269106"/>
          </a:xfrm>
        </p:grpSpPr>
        <p:grpSp>
          <p:nvGrpSpPr>
            <p:cNvPr id="468" name="Gruppe 467">
              <a:extLst>
                <a:ext uri="{FF2B5EF4-FFF2-40B4-BE49-F238E27FC236}">
                  <a16:creationId xmlns:a16="http://schemas.microsoft.com/office/drawing/2014/main" id="{0A8812F7-A286-412E-A258-940E66FA7595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01" name="Rektangel 500">
                <a:extLst>
                  <a:ext uri="{FF2B5EF4-FFF2-40B4-BE49-F238E27FC236}">
                    <a16:creationId xmlns:a16="http://schemas.microsoft.com/office/drawing/2014/main" id="{E9D52A4F-8971-4725-A325-DB2407682753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2" name="Rektangel 501">
                <a:extLst>
                  <a:ext uri="{FF2B5EF4-FFF2-40B4-BE49-F238E27FC236}">
                    <a16:creationId xmlns:a16="http://schemas.microsoft.com/office/drawing/2014/main" id="{792A86EC-BA74-42F4-85A1-DBC00135A63C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3" name="Rektangel: øverste hjørner afrundet 502">
                <a:extLst>
                  <a:ext uri="{FF2B5EF4-FFF2-40B4-BE49-F238E27FC236}">
                    <a16:creationId xmlns:a16="http://schemas.microsoft.com/office/drawing/2014/main" id="{C3C4CD40-71F5-454F-85F7-D04C6AA6087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69" name="Gruppe 468">
              <a:extLst>
                <a:ext uri="{FF2B5EF4-FFF2-40B4-BE49-F238E27FC236}">
                  <a16:creationId xmlns:a16="http://schemas.microsoft.com/office/drawing/2014/main" id="{59E3B372-0F8D-44AF-9DB8-1FE3E4CB844E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97" name="Rektangel 496">
                <a:extLst>
                  <a:ext uri="{FF2B5EF4-FFF2-40B4-BE49-F238E27FC236}">
                    <a16:creationId xmlns:a16="http://schemas.microsoft.com/office/drawing/2014/main" id="{9CF914FA-2505-4268-9D19-73F7C604807D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8" name="Rektangel 497">
                <a:extLst>
                  <a:ext uri="{FF2B5EF4-FFF2-40B4-BE49-F238E27FC236}">
                    <a16:creationId xmlns:a16="http://schemas.microsoft.com/office/drawing/2014/main" id="{93226638-AA1F-4891-A665-CB969667D64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9" name="Rektangel 498">
                <a:extLst>
                  <a:ext uri="{FF2B5EF4-FFF2-40B4-BE49-F238E27FC236}">
                    <a16:creationId xmlns:a16="http://schemas.microsoft.com/office/drawing/2014/main" id="{6929DE60-88AF-4C55-923A-DE22FB5F06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0" name="Rektangel 499">
                <a:extLst>
                  <a:ext uri="{FF2B5EF4-FFF2-40B4-BE49-F238E27FC236}">
                    <a16:creationId xmlns:a16="http://schemas.microsoft.com/office/drawing/2014/main" id="{D70D46E5-3E47-431B-8396-81B2A5BDFFD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0" name="Gruppe 469">
              <a:extLst>
                <a:ext uri="{FF2B5EF4-FFF2-40B4-BE49-F238E27FC236}">
                  <a16:creationId xmlns:a16="http://schemas.microsoft.com/office/drawing/2014/main" id="{38B56FBD-898E-476D-83D4-9A321BC4CCF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94" name="Rektangel 493">
                <a:extLst>
                  <a:ext uri="{FF2B5EF4-FFF2-40B4-BE49-F238E27FC236}">
                    <a16:creationId xmlns:a16="http://schemas.microsoft.com/office/drawing/2014/main" id="{CC98DDDB-0316-4B30-A53B-C62C3FDF5C8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5" name="Rektangel 494">
                <a:extLst>
                  <a:ext uri="{FF2B5EF4-FFF2-40B4-BE49-F238E27FC236}">
                    <a16:creationId xmlns:a16="http://schemas.microsoft.com/office/drawing/2014/main" id="{F7D3FB00-1376-4BC6-8605-8F31640F5D8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6" name="Rektangel: øverste hjørner afrundet 495">
                <a:extLst>
                  <a:ext uri="{FF2B5EF4-FFF2-40B4-BE49-F238E27FC236}">
                    <a16:creationId xmlns:a16="http://schemas.microsoft.com/office/drawing/2014/main" id="{1BFA9BC0-1F11-41E0-9671-D1E06246A55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1" name="Gruppe 470">
              <a:extLst>
                <a:ext uri="{FF2B5EF4-FFF2-40B4-BE49-F238E27FC236}">
                  <a16:creationId xmlns:a16="http://schemas.microsoft.com/office/drawing/2014/main" id="{B403ADE5-6BCE-451B-BADC-08A8D537C67C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90" name="Rektangel 489">
                <a:extLst>
                  <a:ext uri="{FF2B5EF4-FFF2-40B4-BE49-F238E27FC236}">
                    <a16:creationId xmlns:a16="http://schemas.microsoft.com/office/drawing/2014/main" id="{2AD8C0B5-EE14-42DA-947B-297C24031AB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1" name="Rektangel 490">
                <a:extLst>
                  <a:ext uri="{FF2B5EF4-FFF2-40B4-BE49-F238E27FC236}">
                    <a16:creationId xmlns:a16="http://schemas.microsoft.com/office/drawing/2014/main" id="{E2EC1570-2D64-49C7-A92A-F9E2A5156521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2" name="Rektangel 491">
                <a:extLst>
                  <a:ext uri="{FF2B5EF4-FFF2-40B4-BE49-F238E27FC236}">
                    <a16:creationId xmlns:a16="http://schemas.microsoft.com/office/drawing/2014/main" id="{E35CB2B0-01EC-4B3A-B8DF-D79F591FEE85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3" name="Rektangel 492">
                <a:extLst>
                  <a:ext uri="{FF2B5EF4-FFF2-40B4-BE49-F238E27FC236}">
                    <a16:creationId xmlns:a16="http://schemas.microsoft.com/office/drawing/2014/main" id="{83464E59-37B0-4BE6-B0AD-D809F376EEE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2" name="Gruppe 471">
              <a:extLst>
                <a:ext uri="{FF2B5EF4-FFF2-40B4-BE49-F238E27FC236}">
                  <a16:creationId xmlns:a16="http://schemas.microsoft.com/office/drawing/2014/main" id="{0561E4ED-BE3B-4043-AF02-8AF2EAE9C040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87" name="Rektangel 486">
                <a:extLst>
                  <a:ext uri="{FF2B5EF4-FFF2-40B4-BE49-F238E27FC236}">
                    <a16:creationId xmlns:a16="http://schemas.microsoft.com/office/drawing/2014/main" id="{A00EAC9C-C2A2-4D17-97EC-ABEFF049C49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8" name="Rektangel 487">
                <a:extLst>
                  <a:ext uri="{FF2B5EF4-FFF2-40B4-BE49-F238E27FC236}">
                    <a16:creationId xmlns:a16="http://schemas.microsoft.com/office/drawing/2014/main" id="{53567470-B4AF-4E29-91A4-38B62CF772F6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9" name="Rektangel: øverste hjørner afrundet 488">
                <a:extLst>
                  <a:ext uri="{FF2B5EF4-FFF2-40B4-BE49-F238E27FC236}">
                    <a16:creationId xmlns:a16="http://schemas.microsoft.com/office/drawing/2014/main" id="{5F5C3476-DF13-444B-969B-E80758AF0747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3" name="Gruppe 472">
              <a:extLst>
                <a:ext uri="{FF2B5EF4-FFF2-40B4-BE49-F238E27FC236}">
                  <a16:creationId xmlns:a16="http://schemas.microsoft.com/office/drawing/2014/main" id="{9511BD74-01C0-47B8-95FC-A118D27DF4A0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83" name="Rektangel 482">
                <a:extLst>
                  <a:ext uri="{FF2B5EF4-FFF2-40B4-BE49-F238E27FC236}">
                    <a16:creationId xmlns:a16="http://schemas.microsoft.com/office/drawing/2014/main" id="{71F24A88-43DF-4497-ABDB-145296E8099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4" name="Rektangel 483">
                <a:extLst>
                  <a:ext uri="{FF2B5EF4-FFF2-40B4-BE49-F238E27FC236}">
                    <a16:creationId xmlns:a16="http://schemas.microsoft.com/office/drawing/2014/main" id="{336DDE5E-2E0E-464F-A8E1-DAC0AFE41E47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5" name="Rektangel 484">
                <a:extLst>
                  <a:ext uri="{FF2B5EF4-FFF2-40B4-BE49-F238E27FC236}">
                    <a16:creationId xmlns:a16="http://schemas.microsoft.com/office/drawing/2014/main" id="{CBBEDBA4-1673-4B5C-BFD1-D2A6B88EFC7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6" name="Rektangel 485">
                <a:extLst>
                  <a:ext uri="{FF2B5EF4-FFF2-40B4-BE49-F238E27FC236}">
                    <a16:creationId xmlns:a16="http://schemas.microsoft.com/office/drawing/2014/main" id="{235D123D-7FE9-4521-A2EA-A928159B7D6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504" name="Gruppe 503">
            <a:extLst>
              <a:ext uri="{FF2B5EF4-FFF2-40B4-BE49-F238E27FC236}">
                <a16:creationId xmlns:a16="http://schemas.microsoft.com/office/drawing/2014/main" id="{487D81BB-7034-49BA-9F91-B615D9C2071B}"/>
              </a:ext>
            </a:extLst>
          </p:cNvPr>
          <p:cNvGrpSpPr/>
          <p:nvPr userDrawn="1"/>
        </p:nvGrpSpPr>
        <p:grpSpPr>
          <a:xfrm>
            <a:off x="7139147" y="4046025"/>
            <a:ext cx="99577" cy="1718833"/>
            <a:chOff x="6586590" y="4046025"/>
            <a:chExt cx="99577" cy="1718833"/>
          </a:xfrm>
        </p:grpSpPr>
        <p:grpSp>
          <p:nvGrpSpPr>
            <p:cNvPr id="505" name="Gruppe 504">
              <a:extLst>
                <a:ext uri="{FF2B5EF4-FFF2-40B4-BE49-F238E27FC236}">
                  <a16:creationId xmlns:a16="http://schemas.microsoft.com/office/drawing/2014/main" id="{EDAFB757-0B5F-4600-8C70-17F9A79EBF46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38" name="Rektangel 537">
                <a:extLst>
                  <a:ext uri="{FF2B5EF4-FFF2-40B4-BE49-F238E27FC236}">
                    <a16:creationId xmlns:a16="http://schemas.microsoft.com/office/drawing/2014/main" id="{422844BD-3B4C-4954-8E86-2AB2E04927EF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9" name="Rektangel 538">
                <a:extLst>
                  <a:ext uri="{FF2B5EF4-FFF2-40B4-BE49-F238E27FC236}">
                    <a16:creationId xmlns:a16="http://schemas.microsoft.com/office/drawing/2014/main" id="{90D5ED91-7DE8-4AD4-B730-0A336C1BABA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40" name="Rektangel: øverste hjørner afrundet 539">
                <a:extLst>
                  <a:ext uri="{FF2B5EF4-FFF2-40B4-BE49-F238E27FC236}">
                    <a16:creationId xmlns:a16="http://schemas.microsoft.com/office/drawing/2014/main" id="{E5D434BC-4C28-41FE-99CC-22B421FEC9C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6" name="Gruppe 505">
              <a:extLst>
                <a:ext uri="{FF2B5EF4-FFF2-40B4-BE49-F238E27FC236}">
                  <a16:creationId xmlns:a16="http://schemas.microsoft.com/office/drawing/2014/main" id="{EAB9973D-7BB2-4A41-8E53-DD7A973A2F80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534" name="Rektangel 533">
                <a:extLst>
                  <a:ext uri="{FF2B5EF4-FFF2-40B4-BE49-F238E27FC236}">
                    <a16:creationId xmlns:a16="http://schemas.microsoft.com/office/drawing/2014/main" id="{065A8711-C107-410E-AF0D-8ED899754200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5" name="Rektangel 534">
                <a:extLst>
                  <a:ext uri="{FF2B5EF4-FFF2-40B4-BE49-F238E27FC236}">
                    <a16:creationId xmlns:a16="http://schemas.microsoft.com/office/drawing/2014/main" id="{A85A67EE-8D0D-4682-8F38-32DE3155173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6" name="Rektangel 535">
                <a:extLst>
                  <a:ext uri="{FF2B5EF4-FFF2-40B4-BE49-F238E27FC236}">
                    <a16:creationId xmlns:a16="http://schemas.microsoft.com/office/drawing/2014/main" id="{06A56B14-173B-400B-B6D5-A04FF997C9F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7" name="Rektangel 536">
                <a:extLst>
                  <a:ext uri="{FF2B5EF4-FFF2-40B4-BE49-F238E27FC236}">
                    <a16:creationId xmlns:a16="http://schemas.microsoft.com/office/drawing/2014/main" id="{9BA1F6C7-9495-42D0-A081-C47A9BC485FC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7" name="Gruppe 506">
              <a:extLst>
                <a:ext uri="{FF2B5EF4-FFF2-40B4-BE49-F238E27FC236}">
                  <a16:creationId xmlns:a16="http://schemas.microsoft.com/office/drawing/2014/main" id="{5434D7DE-41C3-4090-9891-67A4B956013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531" name="Rektangel 530">
                <a:extLst>
                  <a:ext uri="{FF2B5EF4-FFF2-40B4-BE49-F238E27FC236}">
                    <a16:creationId xmlns:a16="http://schemas.microsoft.com/office/drawing/2014/main" id="{228B2903-14D7-4F40-B4B9-1FEBE163343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2" name="Rektangel 531">
                <a:extLst>
                  <a:ext uri="{FF2B5EF4-FFF2-40B4-BE49-F238E27FC236}">
                    <a16:creationId xmlns:a16="http://schemas.microsoft.com/office/drawing/2014/main" id="{7A608E58-6C12-46AB-A822-6A52537BD4C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3" name="Rektangel: øverste hjørner afrundet 532">
                <a:extLst>
                  <a:ext uri="{FF2B5EF4-FFF2-40B4-BE49-F238E27FC236}">
                    <a16:creationId xmlns:a16="http://schemas.microsoft.com/office/drawing/2014/main" id="{8B6B8521-025B-47AA-BD17-2D68DD00F5B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8" name="Gruppe 507">
              <a:extLst>
                <a:ext uri="{FF2B5EF4-FFF2-40B4-BE49-F238E27FC236}">
                  <a16:creationId xmlns:a16="http://schemas.microsoft.com/office/drawing/2014/main" id="{155F0DD3-557B-4D40-A98A-AC07475A8049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527" name="Rektangel 526">
                <a:extLst>
                  <a:ext uri="{FF2B5EF4-FFF2-40B4-BE49-F238E27FC236}">
                    <a16:creationId xmlns:a16="http://schemas.microsoft.com/office/drawing/2014/main" id="{0E534F49-B78E-4F53-BE1F-16837AA450A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8" name="Rektangel 527">
                <a:extLst>
                  <a:ext uri="{FF2B5EF4-FFF2-40B4-BE49-F238E27FC236}">
                    <a16:creationId xmlns:a16="http://schemas.microsoft.com/office/drawing/2014/main" id="{45922AAA-0B26-4325-AC96-B660469F690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9" name="Rektangel 528">
                <a:extLst>
                  <a:ext uri="{FF2B5EF4-FFF2-40B4-BE49-F238E27FC236}">
                    <a16:creationId xmlns:a16="http://schemas.microsoft.com/office/drawing/2014/main" id="{C5F48C3B-57B5-400E-A79F-A1998357166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0" name="Rektangel 529">
                <a:extLst>
                  <a:ext uri="{FF2B5EF4-FFF2-40B4-BE49-F238E27FC236}">
                    <a16:creationId xmlns:a16="http://schemas.microsoft.com/office/drawing/2014/main" id="{58127A49-5404-47DB-8E2F-39912ED1F3F2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9" name="Gruppe 508">
              <a:extLst>
                <a:ext uri="{FF2B5EF4-FFF2-40B4-BE49-F238E27FC236}">
                  <a16:creationId xmlns:a16="http://schemas.microsoft.com/office/drawing/2014/main" id="{78976A30-D8D9-4AF1-A115-60CF85FB28A6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524" name="Rektangel 523">
                <a:extLst>
                  <a:ext uri="{FF2B5EF4-FFF2-40B4-BE49-F238E27FC236}">
                    <a16:creationId xmlns:a16="http://schemas.microsoft.com/office/drawing/2014/main" id="{39D0AD58-8746-4240-BCC5-9C28F3D9759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5" name="Rektangel 524">
                <a:extLst>
                  <a:ext uri="{FF2B5EF4-FFF2-40B4-BE49-F238E27FC236}">
                    <a16:creationId xmlns:a16="http://schemas.microsoft.com/office/drawing/2014/main" id="{2D053CD5-1557-424C-81D8-9262BEA85DF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6" name="Rektangel: øverste hjørner afrundet 525">
                <a:extLst>
                  <a:ext uri="{FF2B5EF4-FFF2-40B4-BE49-F238E27FC236}">
                    <a16:creationId xmlns:a16="http://schemas.microsoft.com/office/drawing/2014/main" id="{DD90DAF1-17CF-4972-8835-F67EC6E3E211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0" name="Gruppe 509">
              <a:extLst>
                <a:ext uri="{FF2B5EF4-FFF2-40B4-BE49-F238E27FC236}">
                  <a16:creationId xmlns:a16="http://schemas.microsoft.com/office/drawing/2014/main" id="{AFFE7990-31D2-4B8C-AFED-301B17E73DB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520" name="Rektangel 519">
                <a:extLst>
                  <a:ext uri="{FF2B5EF4-FFF2-40B4-BE49-F238E27FC236}">
                    <a16:creationId xmlns:a16="http://schemas.microsoft.com/office/drawing/2014/main" id="{642FD02F-1614-4EF4-8251-56F94EA5E554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1" name="Rektangel 520">
                <a:extLst>
                  <a:ext uri="{FF2B5EF4-FFF2-40B4-BE49-F238E27FC236}">
                    <a16:creationId xmlns:a16="http://schemas.microsoft.com/office/drawing/2014/main" id="{5F6224AA-66D9-4F3C-AD2A-46B654B4AF94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2" name="Rektangel 521">
                <a:extLst>
                  <a:ext uri="{FF2B5EF4-FFF2-40B4-BE49-F238E27FC236}">
                    <a16:creationId xmlns:a16="http://schemas.microsoft.com/office/drawing/2014/main" id="{68ECDDE5-1739-4C6A-9E7A-CF68C094D7BA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3" name="Rektangel 522">
                <a:extLst>
                  <a:ext uri="{FF2B5EF4-FFF2-40B4-BE49-F238E27FC236}">
                    <a16:creationId xmlns:a16="http://schemas.microsoft.com/office/drawing/2014/main" id="{D2FA6F5B-9127-4C45-89D7-7935010F262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1" name="Gruppe 510">
              <a:extLst>
                <a:ext uri="{FF2B5EF4-FFF2-40B4-BE49-F238E27FC236}">
                  <a16:creationId xmlns:a16="http://schemas.microsoft.com/office/drawing/2014/main" id="{BD45FD44-F3BC-4849-9601-CA6AD8851D42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517" name="Rektangel 516">
                <a:extLst>
                  <a:ext uri="{FF2B5EF4-FFF2-40B4-BE49-F238E27FC236}">
                    <a16:creationId xmlns:a16="http://schemas.microsoft.com/office/drawing/2014/main" id="{5F7E2960-7EDD-4022-9C40-B00A20A0631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8" name="Rektangel 517">
                <a:extLst>
                  <a:ext uri="{FF2B5EF4-FFF2-40B4-BE49-F238E27FC236}">
                    <a16:creationId xmlns:a16="http://schemas.microsoft.com/office/drawing/2014/main" id="{7CB73619-9A2D-4896-8C1F-4E97E04D39B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9" name="Rektangel: øverste hjørner afrundet 518">
                <a:extLst>
                  <a:ext uri="{FF2B5EF4-FFF2-40B4-BE49-F238E27FC236}">
                    <a16:creationId xmlns:a16="http://schemas.microsoft.com/office/drawing/2014/main" id="{12CDE575-588C-4CA6-8E71-0323DCA76438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2" name="Gruppe 511">
              <a:extLst>
                <a:ext uri="{FF2B5EF4-FFF2-40B4-BE49-F238E27FC236}">
                  <a16:creationId xmlns:a16="http://schemas.microsoft.com/office/drawing/2014/main" id="{391A61A0-D5DA-43BD-A7A3-44117A327FB6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513" name="Rektangel 512">
                <a:extLst>
                  <a:ext uri="{FF2B5EF4-FFF2-40B4-BE49-F238E27FC236}">
                    <a16:creationId xmlns:a16="http://schemas.microsoft.com/office/drawing/2014/main" id="{7D7F0A32-770E-49F2-8729-84A90BA54A6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4" name="Rektangel 513">
                <a:extLst>
                  <a:ext uri="{FF2B5EF4-FFF2-40B4-BE49-F238E27FC236}">
                    <a16:creationId xmlns:a16="http://schemas.microsoft.com/office/drawing/2014/main" id="{7DB3BDBB-C92B-4747-B9A6-861B86DE1AE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5" name="Rektangel 514">
                <a:extLst>
                  <a:ext uri="{FF2B5EF4-FFF2-40B4-BE49-F238E27FC236}">
                    <a16:creationId xmlns:a16="http://schemas.microsoft.com/office/drawing/2014/main" id="{6121A64A-344E-4B6F-8A15-34168A0BA36C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6" name="Rektangel 515">
                <a:extLst>
                  <a:ext uri="{FF2B5EF4-FFF2-40B4-BE49-F238E27FC236}">
                    <a16:creationId xmlns:a16="http://schemas.microsoft.com/office/drawing/2014/main" id="{E0C515B9-60AD-4FD8-BCB7-65EEF52D9D18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186" name="Gruppe 185">
            <a:extLst>
              <a:ext uri="{FF2B5EF4-FFF2-40B4-BE49-F238E27FC236}">
                <a16:creationId xmlns:a16="http://schemas.microsoft.com/office/drawing/2014/main" id="{A3E3B51A-20D4-484D-826E-22A4AC81101D}"/>
              </a:ext>
            </a:extLst>
          </p:cNvPr>
          <p:cNvGrpSpPr/>
          <p:nvPr userDrawn="1"/>
        </p:nvGrpSpPr>
        <p:grpSpPr>
          <a:xfrm flipH="1">
            <a:off x="7019767" y="5466888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87" name="Gruppe 186">
              <a:extLst>
                <a:ext uri="{FF2B5EF4-FFF2-40B4-BE49-F238E27FC236}">
                  <a16:creationId xmlns:a16="http://schemas.microsoft.com/office/drawing/2014/main" id="{97381A96-A053-4781-8B05-9EBA3310E0D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3EDE9D0A-39A8-4AB7-B2E9-6CCAD0CA6FC6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51E5522C-96DD-4C4C-90C1-F8911D4B670A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C4C62C7D-D8BE-4E75-9970-F24D2F1381B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4B627D10-4EA6-4B4B-B2BE-5EFA099A140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547372E9-0BB3-4768-AF90-0AAD85537C11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F34CE4EA-AAC0-4BA3-B954-1A606C3141B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41" name="Gruppe 540">
            <a:extLst>
              <a:ext uri="{FF2B5EF4-FFF2-40B4-BE49-F238E27FC236}">
                <a16:creationId xmlns:a16="http://schemas.microsoft.com/office/drawing/2014/main" id="{FC41F19C-BC9A-49F8-B982-60AD6A645885}"/>
              </a:ext>
            </a:extLst>
          </p:cNvPr>
          <p:cNvGrpSpPr/>
          <p:nvPr userDrawn="1"/>
        </p:nvGrpSpPr>
        <p:grpSpPr>
          <a:xfrm>
            <a:off x="5989017" y="5230207"/>
            <a:ext cx="916095" cy="739089"/>
            <a:chOff x="5878302" y="5164076"/>
            <a:chExt cx="916095" cy="739089"/>
          </a:xfrm>
        </p:grpSpPr>
        <p:grpSp>
          <p:nvGrpSpPr>
            <p:cNvPr id="542" name="Gruppe 541">
              <a:extLst>
                <a:ext uri="{FF2B5EF4-FFF2-40B4-BE49-F238E27FC236}">
                  <a16:creationId xmlns:a16="http://schemas.microsoft.com/office/drawing/2014/main" id="{DF86FE1F-EE9C-43EC-9516-A9FF819B9263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544" name="Rektangel 543">
                <a:extLst>
                  <a:ext uri="{FF2B5EF4-FFF2-40B4-BE49-F238E27FC236}">
                    <a16:creationId xmlns:a16="http://schemas.microsoft.com/office/drawing/2014/main" id="{E898AF9A-B010-49F6-8D28-EF7914B30C1E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id="{A802A087-DAF1-4DF7-9264-2D37AB4973E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37DEBFFC-1705-4305-A83C-0C4223E40B80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214F247A-917A-4ADF-92E1-B15DB347252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8A70A2AB-9975-40CE-9DAA-8605F6A077CD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08F77261-16CD-4A76-AB6F-21D4A0775C46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29359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2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7B398603-DD18-4A94-AC46-5C76B75BABC7}"/>
              </a:ext>
            </a:extLst>
          </p:cNvPr>
          <p:cNvSpPr/>
          <p:nvPr userDrawn="1"/>
        </p:nvSpPr>
        <p:spPr>
          <a:xfrm>
            <a:off x="8373626" y="4164070"/>
            <a:ext cx="945815" cy="133191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6" name="Rektangel 245">
            <a:extLst>
              <a:ext uri="{FF2B5EF4-FFF2-40B4-BE49-F238E27FC236}">
                <a16:creationId xmlns:a16="http://schemas.microsoft.com/office/drawing/2014/main" id="{3D351234-FBA0-44E8-83A7-3D596FC40969}"/>
              </a:ext>
            </a:extLst>
          </p:cNvPr>
          <p:cNvSpPr/>
          <p:nvPr userDrawn="1"/>
        </p:nvSpPr>
        <p:spPr>
          <a:xfrm>
            <a:off x="9042828" y="3836241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8" name="Rektangel 387">
            <a:extLst>
              <a:ext uri="{FF2B5EF4-FFF2-40B4-BE49-F238E27FC236}">
                <a16:creationId xmlns:a16="http://schemas.microsoft.com/office/drawing/2014/main" id="{A6B44A22-3509-4442-9BB4-715149EE82F4}"/>
              </a:ext>
            </a:extLst>
          </p:cNvPr>
          <p:cNvSpPr/>
          <p:nvPr userDrawn="1"/>
        </p:nvSpPr>
        <p:spPr>
          <a:xfrm>
            <a:off x="9029517" y="3794530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6" name="Ligebenet trapez 165">
            <a:extLst>
              <a:ext uri="{FF2B5EF4-FFF2-40B4-BE49-F238E27FC236}">
                <a16:creationId xmlns:a16="http://schemas.microsoft.com/office/drawing/2014/main" id="{54D76662-1916-47DA-8C37-39DA0E99BC31}"/>
              </a:ext>
            </a:extLst>
          </p:cNvPr>
          <p:cNvSpPr/>
          <p:nvPr userDrawn="1"/>
        </p:nvSpPr>
        <p:spPr>
          <a:xfrm>
            <a:off x="8190479" y="3924819"/>
            <a:ext cx="1312109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CF35544-BECF-4CE1-B255-AF7DA3AAE046}"/>
              </a:ext>
            </a:extLst>
          </p:cNvPr>
          <p:cNvGrpSpPr/>
          <p:nvPr userDrawn="1"/>
        </p:nvGrpSpPr>
        <p:grpSpPr>
          <a:xfrm>
            <a:off x="8421584" y="4253710"/>
            <a:ext cx="99577" cy="158629"/>
            <a:chOff x="8421584" y="4256885"/>
            <a:chExt cx="99577" cy="158629"/>
          </a:xfrm>
        </p:grpSpPr>
        <p:sp>
          <p:nvSpPr>
            <p:cNvPr id="551" name="Rektangel 550">
              <a:extLst>
                <a:ext uri="{FF2B5EF4-FFF2-40B4-BE49-F238E27FC236}">
                  <a16:creationId xmlns:a16="http://schemas.microsoft.com/office/drawing/2014/main" id="{B9D2D379-C222-4F4C-A991-5283A8150378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2" name="Rektangel 551">
              <a:extLst>
                <a:ext uri="{FF2B5EF4-FFF2-40B4-BE49-F238E27FC236}">
                  <a16:creationId xmlns:a16="http://schemas.microsoft.com/office/drawing/2014/main" id="{45B4894F-8191-4768-8EED-14FDE0CA49F3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3" name="Rektangel 552">
              <a:extLst>
                <a:ext uri="{FF2B5EF4-FFF2-40B4-BE49-F238E27FC236}">
                  <a16:creationId xmlns:a16="http://schemas.microsoft.com/office/drawing/2014/main" id="{B0E13E2B-33E5-450D-8139-E61210A5C87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4" name="Rektangel 553">
              <a:extLst>
                <a:ext uri="{FF2B5EF4-FFF2-40B4-BE49-F238E27FC236}">
                  <a16:creationId xmlns:a16="http://schemas.microsoft.com/office/drawing/2014/main" id="{8A0E2588-FB73-4E64-A33D-F180E2A32BC6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67" name="Gruppe 566">
            <a:extLst>
              <a:ext uri="{FF2B5EF4-FFF2-40B4-BE49-F238E27FC236}">
                <a16:creationId xmlns:a16="http://schemas.microsoft.com/office/drawing/2014/main" id="{318E7142-9F15-4FCA-87C5-DDBA164C827B}"/>
              </a:ext>
            </a:extLst>
          </p:cNvPr>
          <p:cNvGrpSpPr/>
          <p:nvPr userDrawn="1"/>
        </p:nvGrpSpPr>
        <p:grpSpPr>
          <a:xfrm>
            <a:off x="8607598" y="4253710"/>
            <a:ext cx="99577" cy="158629"/>
            <a:chOff x="8421584" y="4256885"/>
            <a:chExt cx="99577" cy="158629"/>
          </a:xfrm>
        </p:grpSpPr>
        <p:sp>
          <p:nvSpPr>
            <p:cNvPr id="568" name="Rektangel 567">
              <a:extLst>
                <a:ext uri="{FF2B5EF4-FFF2-40B4-BE49-F238E27FC236}">
                  <a16:creationId xmlns:a16="http://schemas.microsoft.com/office/drawing/2014/main" id="{99C85C6C-435B-45D0-9CF4-D3387769052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9" name="Rektangel 568">
              <a:extLst>
                <a:ext uri="{FF2B5EF4-FFF2-40B4-BE49-F238E27FC236}">
                  <a16:creationId xmlns:a16="http://schemas.microsoft.com/office/drawing/2014/main" id="{5DE4E477-DDBA-45AD-A876-5D92DAA4CC4D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0" name="Rektangel 569">
              <a:extLst>
                <a:ext uri="{FF2B5EF4-FFF2-40B4-BE49-F238E27FC236}">
                  <a16:creationId xmlns:a16="http://schemas.microsoft.com/office/drawing/2014/main" id="{159E164D-15E6-4047-8A58-FCBCEB6A03C3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1" name="Rektangel 570">
              <a:extLst>
                <a:ext uri="{FF2B5EF4-FFF2-40B4-BE49-F238E27FC236}">
                  <a16:creationId xmlns:a16="http://schemas.microsoft.com/office/drawing/2014/main" id="{20215E03-DC00-4F2C-BF11-972DD3AEB339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2" name="Gruppe 571">
            <a:extLst>
              <a:ext uri="{FF2B5EF4-FFF2-40B4-BE49-F238E27FC236}">
                <a16:creationId xmlns:a16="http://schemas.microsoft.com/office/drawing/2014/main" id="{837E1CF0-5D08-4BA9-AB48-849B3A17A897}"/>
              </a:ext>
            </a:extLst>
          </p:cNvPr>
          <p:cNvGrpSpPr/>
          <p:nvPr userDrawn="1"/>
        </p:nvGrpSpPr>
        <p:grpSpPr>
          <a:xfrm>
            <a:off x="8793612" y="4253710"/>
            <a:ext cx="99577" cy="158629"/>
            <a:chOff x="8421584" y="4256885"/>
            <a:chExt cx="99577" cy="158629"/>
          </a:xfrm>
        </p:grpSpPr>
        <p:sp>
          <p:nvSpPr>
            <p:cNvPr id="573" name="Rektangel 572">
              <a:extLst>
                <a:ext uri="{FF2B5EF4-FFF2-40B4-BE49-F238E27FC236}">
                  <a16:creationId xmlns:a16="http://schemas.microsoft.com/office/drawing/2014/main" id="{2514C702-D732-4E5F-819F-B958301C961D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4" name="Rektangel 573">
              <a:extLst>
                <a:ext uri="{FF2B5EF4-FFF2-40B4-BE49-F238E27FC236}">
                  <a16:creationId xmlns:a16="http://schemas.microsoft.com/office/drawing/2014/main" id="{771C0CA7-CA83-4691-9065-F1AAB5B3AADB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5" name="Rektangel 574">
              <a:extLst>
                <a:ext uri="{FF2B5EF4-FFF2-40B4-BE49-F238E27FC236}">
                  <a16:creationId xmlns:a16="http://schemas.microsoft.com/office/drawing/2014/main" id="{36810F7D-E652-4EBA-B436-6FB74654618A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6" name="Rektangel 575">
              <a:extLst>
                <a:ext uri="{FF2B5EF4-FFF2-40B4-BE49-F238E27FC236}">
                  <a16:creationId xmlns:a16="http://schemas.microsoft.com/office/drawing/2014/main" id="{E8EDE6F3-3E8E-4DE4-9270-32B448C7F5E8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7" name="Gruppe 576">
            <a:extLst>
              <a:ext uri="{FF2B5EF4-FFF2-40B4-BE49-F238E27FC236}">
                <a16:creationId xmlns:a16="http://schemas.microsoft.com/office/drawing/2014/main" id="{930C2FD3-1BD8-43B0-8E9E-40CAD263678C}"/>
              </a:ext>
            </a:extLst>
          </p:cNvPr>
          <p:cNvGrpSpPr/>
          <p:nvPr userDrawn="1"/>
        </p:nvGrpSpPr>
        <p:grpSpPr>
          <a:xfrm>
            <a:off x="8979626" y="4253710"/>
            <a:ext cx="99577" cy="158629"/>
            <a:chOff x="8421584" y="4256885"/>
            <a:chExt cx="99577" cy="158629"/>
          </a:xfrm>
        </p:grpSpPr>
        <p:sp>
          <p:nvSpPr>
            <p:cNvPr id="578" name="Rektangel 577">
              <a:extLst>
                <a:ext uri="{FF2B5EF4-FFF2-40B4-BE49-F238E27FC236}">
                  <a16:creationId xmlns:a16="http://schemas.microsoft.com/office/drawing/2014/main" id="{EDA191C4-9EF9-4FE2-A0C1-7C2CC65681C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9" name="Rektangel 578">
              <a:extLst>
                <a:ext uri="{FF2B5EF4-FFF2-40B4-BE49-F238E27FC236}">
                  <a16:creationId xmlns:a16="http://schemas.microsoft.com/office/drawing/2014/main" id="{F973B453-6DAE-423F-8689-4EAB5996B427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0" name="Rektangel 579">
              <a:extLst>
                <a:ext uri="{FF2B5EF4-FFF2-40B4-BE49-F238E27FC236}">
                  <a16:creationId xmlns:a16="http://schemas.microsoft.com/office/drawing/2014/main" id="{5C46A54F-8C54-46CE-84B7-91158174C3E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1" name="Rektangel 580">
              <a:extLst>
                <a:ext uri="{FF2B5EF4-FFF2-40B4-BE49-F238E27FC236}">
                  <a16:creationId xmlns:a16="http://schemas.microsoft.com/office/drawing/2014/main" id="{266C41D2-BABE-44E4-A7C9-6EA50977A3FE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82" name="Gruppe 581">
            <a:extLst>
              <a:ext uri="{FF2B5EF4-FFF2-40B4-BE49-F238E27FC236}">
                <a16:creationId xmlns:a16="http://schemas.microsoft.com/office/drawing/2014/main" id="{8C5B1DA6-52A3-4F36-BA75-F58D7BED329F}"/>
              </a:ext>
            </a:extLst>
          </p:cNvPr>
          <p:cNvGrpSpPr/>
          <p:nvPr userDrawn="1"/>
        </p:nvGrpSpPr>
        <p:grpSpPr>
          <a:xfrm>
            <a:off x="9165640" y="4253710"/>
            <a:ext cx="99577" cy="158629"/>
            <a:chOff x="8421584" y="4256885"/>
            <a:chExt cx="99577" cy="158629"/>
          </a:xfrm>
        </p:grpSpPr>
        <p:sp>
          <p:nvSpPr>
            <p:cNvPr id="583" name="Rektangel 582">
              <a:extLst>
                <a:ext uri="{FF2B5EF4-FFF2-40B4-BE49-F238E27FC236}">
                  <a16:creationId xmlns:a16="http://schemas.microsoft.com/office/drawing/2014/main" id="{E030EBCD-2476-48E2-BD47-4552FFA3D4BB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4" name="Rektangel 583">
              <a:extLst>
                <a:ext uri="{FF2B5EF4-FFF2-40B4-BE49-F238E27FC236}">
                  <a16:creationId xmlns:a16="http://schemas.microsoft.com/office/drawing/2014/main" id="{2B380582-CC04-4854-8E1A-4868306A53CA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5" name="Rektangel 584">
              <a:extLst>
                <a:ext uri="{FF2B5EF4-FFF2-40B4-BE49-F238E27FC236}">
                  <a16:creationId xmlns:a16="http://schemas.microsoft.com/office/drawing/2014/main" id="{24B911B9-0622-4605-AD00-7EB898F789B7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6" name="Rektangel 585">
              <a:extLst>
                <a:ext uri="{FF2B5EF4-FFF2-40B4-BE49-F238E27FC236}">
                  <a16:creationId xmlns:a16="http://schemas.microsoft.com/office/drawing/2014/main" id="{67F42BBB-4522-41AE-B326-F56243CDFFFC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549" name="Rektangel 548">
            <a:extLst>
              <a:ext uri="{FF2B5EF4-FFF2-40B4-BE49-F238E27FC236}">
                <a16:creationId xmlns:a16="http://schemas.microsoft.com/office/drawing/2014/main" id="{A1C91856-739F-4D3C-8419-67FA1B424DDD}"/>
              </a:ext>
            </a:extLst>
          </p:cNvPr>
          <p:cNvSpPr/>
          <p:nvPr userDrawn="1"/>
        </p:nvSpPr>
        <p:spPr>
          <a:xfrm>
            <a:off x="6575499" y="3549037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0" name="Rektangel 549">
            <a:extLst>
              <a:ext uri="{FF2B5EF4-FFF2-40B4-BE49-F238E27FC236}">
                <a16:creationId xmlns:a16="http://schemas.microsoft.com/office/drawing/2014/main" id="{2B9DACA1-77E1-4391-A0F3-D410B9BB6BB5}"/>
              </a:ext>
            </a:extLst>
          </p:cNvPr>
          <p:cNvSpPr/>
          <p:nvPr userDrawn="1"/>
        </p:nvSpPr>
        <p:spPr>
          <a:xfrm>
            <a:off x="6562188" y="3507326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42" name="Gruppe 341">
            <a:extLst>
              <a:ext uri="{FF2B5EF4-FFF2-40B4-BE49-F238E27FC236}">
                <a16:creationId xmlns:a16="http://schemas.microsoft.com/office/drawing/2014/main" id="{06C8AF43-7A7A-462C-AFF8-6F5C0C0A74D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202877"/>
            <a:ext cx="1892210" cy="693435"/>
            <a:chOff x="7698172" y="1860827"/>
            <a:chExt cx="2046398" cy="794493"/>
          </a:xfrm>
        </p:grpSpPr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5D89502A-E2F7-47AC-BBD5-C671C38D3AF6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94B00F50-3ED5-4777-9B1C-C3A6A2783AC2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7C05C1BE-6D89-4988-A0EC-C89B3EC00B29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7F546B39-8E59-4029-BB56-5E4719C0595F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8074721-66C7-40F9-9BD1-EEB0285B1AFC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DD495963-4432-4EDC-9CFD-4F35F46D2ED8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49" name="Gruppe 348">
            <a:extLst>
              <a:ext uri="{FF2B5EF4-FFF2-40B4-BE49-F238E27FC236}">
                <a16:creationId xmlns:a16="http://schemas.microsoft.com/office/drawing/2014/main" id="{3D83FD06-EDA1-480C-93D6-C80612131DE7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8DD86FD0-9F2C-4578-9EDB-7C57A76014F9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A514AB74-0AEE-4DDF-B9B6-84A67101C5AF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B07A2B44-C3B4-45DA-9A0D-3451DE8CDE29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2C22B975-E072-44BF-9848-70F15BFCFD72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59641F3D-D124-4631-91D5-BF418A153602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811B51A4-57AE-4E21-AAF4-9B83A340D6EB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1774DC92-E294-49CB-9C90-2955E689F3F2}"/>
              </a:ext>
            </a:extLst>
          </p:cNvPr>
          <p:cNvGrpSpPr/>
          <p:nvPr userDrawn="1"/>
        </p:nvGrpSpPr>
        <p:grpSpPr>
          <a:xfrm>
            <a:off x="10306154" y="3089866"/>
            <a:ext cx="636481" cy="1224368"/>
            <a:chOff x="10306154" y="3089866"/>
            <a:chExt cx="636481" cy="1224368"/>
          </a:xfrm>
          <a:solidFill>
            <a:schemeClr val="accent4">
              <a:lumMod val="75000"/>
            </a:schemeClr>
          </a:solidFill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8AF03FF-461D-4A8F-8C1E-2028870C87F2}"/>
                </a:ext>
              </a:extLst>
            </p:cNvPr>
            <p:cNvSpPr/>
            <p:nvPr userDrawn="1"/>
          </p:nvSpPr>
          <p:spPr>
            <a:xfrm>
              <a:off x="10533563" y="3748643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5" name="Rektangel 324">
              <a:extLst>
                <a:ext uri="{FF2B5EF4-FFF2-40B4-BE49-F238E27FC236}">
                  <a16:creationId xmlns:a16="http://schemas.microsoft.com/office/drawing/2014/main" id="{9811A366-2F57-4588-9F00-3555F05E313C}"/>
                </a:ext>
              </a:extLst>
            </p:cNvPr>
            <p:cNvSpPr/>
            <p:nvPr userDrawn="1"/>
          </p:nvSpPr>
          <p:spPr>
            <a:xfrm>
              <a:off x="10533563" y="3579667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6" name="Rektangel 325">
              <a:extLst>
                <a:ext uri="{FF2B5EF4-FFF2-40B4-BE49-F238E27FC236}">
                  <a16:creationId xmlns:a16="http://schemas.microsoft.com/office/drawing/2014/main" id="{734AF6BD-B875-4028-968D-A4508625B25C}"/>
                </a:ext>
              </a:extLst>
            </p:cNvPr>
            <p:cNvSpPr/>
            <p:nvPr userDrawn="1"/>
          </p:nvSpPr>
          <p:spPr>
            <a:xfrm>
              <a:off x="10533563" y="3410690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7" name="Ligebenet trapez 326">
              <a:extLst>
                <a:ext uri="{FF2B5EF4-FFF2-40B4-BE49-F238E27FC236}">
                  <a16:creationId xmlns:a16="http://schemas.microsoft.com/office/drawing/2014/main" id="{354B443D-4808-472A-8D7B-06267986C95D}"/>
                </a:ext>
              </a:extLst>
            </p:cNvPr>
            <p:cNvSpPr/>
            <p:nvPr userDrawn="1"/>
          </p:nvSpPr>
          <p:spPr>
            <a:xfrm>
              <a:off x="10406044" y="3089866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8" name="Ligebenet trapez 327">
              <a:extLst>
                <a:ext uri="{FF2B5EF4-FFF2-40B4-BE49-F238E27FC236}">
                  <a16:creationId xmlns:a16="http://schemas.microsoft.com/office/drawing/2014/main" id="{5D0027D1-8814-485E-B62A-3599E0E7142B}"/>
                </a:ext>
              </a:extLst>
            </p:cNvPr>
            <p:cNvSpPr/>
            <p:nvPr userDrawn="1"/>
          </p:nvSpPr>
          <p:spPr>
            <a:xfrm flipV="1">
              <a:off x="10406044" y="3327567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9" name="Rektangel 328">
              <a:extLst>
                <a:ext uri="{FF2B5EF4-FFF2-40B4-BE49-F238E27FC236}">
                  <a16:creationId xmlns:a16="http://schemas.microsoft.com/office/drawing/2014/main" id="{8C12977C-8109-444D-A099-F83DD3A8CFDB}"/>
                </a:ext>
              </a:extLst>
            </p:cNvPr>
            <p:cNvSpPr/>
            <p:nvPr userDrawn="1"/>
          </p:nvSpPr>
          <p:spPr>
            <a:xfrm>
              <a:off x="10533563" y="3172989"/>
              <a:ext cx="163283" cy="14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2" name="Rektangel: øverste hjørner afrundet 331">
              <a:extLst>
                <a:ext uri="{FF2B5EF4-FFF2-40B4-BE49-F238E27FC236}">
                  <a16:creationId xmlns:a16="http://schemas.microsoft.com/office/drawing/2014/main" id="{126E0E10-E46C-49E0-BF30-B4D78BD6A456}"/>
                </a:ext>
              </a:extLst>
            </p:cNvPr>
            <p:cNvSpPr/>
            <p:nvPr userDrawn="1"/>
          </p:nvSpPr>
          <p:spPr>
            <a:xfrm>
              <a:off x="10351717" y="4088582"/>
              <a:ext cx="531872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1F7472D5-31D2-40E4-943F-90722F9C13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8744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Lige forbindelse 332">
              <a:extLst>
                <a:ext uri="{FF2B5EF4-FFF2-40B4-BE49-F238E27FC236}">
                  <a16:creationId xmlns:a16="http://schemas.microsoft.com/office/drawing/2014/main" id="{38B5409E-CE1B-4622-90C8-DCC7901FA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09680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ktangel 333">
              <a:extLst>
                <a:ext uri="{FF2B5EF4-FFF2-40B4-BE49-F238E27FC236}">
                  <a16:creationId xmlns:a16="http://schemas.microsoft.com/office/drawing/2014/main" id="{EF1806F3-6E67-4960-915A-348E0ED0C7B6}"/>
                </a:ext>
              </a:extLst>
            </p:cNvPr>
            <p:cNvSpPr/>
            <p:nvPr userDrawn="1"/>
          </p:nvSpPr>
          <p:spPr>
            <a:xfrm>
              <a:off x="10533563" y="3919146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335" name="Lige forbindelse 334">
              <a:extLst>
                <a:ext uri="{FF2B5EF4-FFF2-40B4-BE49-F238E27FC236}">
                  <a16:creationId xmlns:a16="http://schemas.microsoft.com/office/drawing/2014/main" id="{1AB054AB-07D5-4754-B87D-3B6391EBDA5A}"/>
                </a:ext>
              </a:extLst>
            </p:cNvPr>
            <p:cNvCxnSpPr>
              <a:cxnSpLocks/>
            </p:cNvCxnSpPr>
            <p:nvPr userDrawn="1"/>
          </p:nvCxnSpPr>
          <p:spPr>
            <a:xfrm rot="2100000">
              <a:off x="10451672" y="3832002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Lige forbindelse 336">
              <a:extLst>
                <a:ext uri="{FF2B5EF4-FFF2-40B4-BE49-F238E27FC236}">
                  <a16:creationId xmlns:a16="http://schemas.microsoft.com/office/drawing/2014/main" id="{FCAA2DB7-9589-4F6C-A122-791DF411963E}"/>
                </a:ext>
              </a:extLst>
            </p:cNvPr>
            <p:cNvCxnSpPr>
              <a:cxnSpLocks/>
            </p:cNvCxnSpPr>
            <p:nvPr userDrawn="1"/>
          </p:nvCxnSpPr>
          <p:spPr>
            <a:xfrm rot="19500000" flipH="1">
              <a:off x="10783678" y="3832000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ktangel: øverste hjørner afrundet 337">
              <a:extLst>
                <a:ext uri="{FF2B5EF4-FFF2-40B4-BE49-F238E27FC236}">
                  <a16:creationId xmlns:a16="http://schemas.microsoft.com/office/drawing/2014/main" id="{56FFCA39-BFA9-4F46-9C30-AFFED85AC7E0}"/>
                </a:ext>
              </a:extLst>
            </p:cNvPr>
            <p:cNvSpPr/>
            <p:nvPr userDrawn="1"/>
          </p:nvSpPr>
          <p:spPr>
            <a:xfrm>
              <a:off x="10306154" y="4205546"/>
              <a:ext cx="636481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9" name="Rektangel 338">
              <a:extLst>
                <a:ext uri="{FF2B5EF4-FFF2-40B4-BE49-F238E27FC236}">
                  <a16:creationId xmlns:a16="http://schemas.microsoft.com/office/drawing/2014/main" id="{7894008A-7823-4AB5-AD53-36F5082E8272}"/>
                </a:ext>
              </a:extLst>
            </p:cNvPr>
            <p:cNvSpPr/>
            <p:nvPr userDrawn="1"/>
          </p:nvSpPr>
          <p:spPr>
            <a:xfrm>
              <a:off x="10533563" y="4112431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12" name="Gruppe 311">
            <a:extLst>
              <a:ext uri="{FF2B5EF4-FFF2-40B4-BE49-F238E27FC236}">
                <a16:creationId xmlns:a16="http://schemas.microsoft.com/office/drawing/2014/main" id="{A1487348-C29D-4D67-9AF0-8CC5A000AD0F}"/>
              </a:ext>
            </a:extLst>
          </p:cNvPr>
          <p:cNvGrpSpPr/>
          <p:nvPr userDrawn="1"/>
        </p:nvGrpSpPr>
        <p:grpSpPr>
          <a:xfrm flipH="1">
            <a:off x="10675190" y="3653750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313" name="Gruppe 312">
              <a:extLst>
                <a:ext uri="{FF2B5EF4-FFF2-40B4-BE49-F238E27FC236}">
                  <a16:creationId xmlns:a16="http://schemas.microsoft.com/office/drawing/2014/main" id="{601A005A-2546-40CD-911A-5AE284C09620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15" name="Rektangel 314">
                <a:extLst>
                  <a:ext uri="{FF2B5EF4-FFF2-40B4-BE49-F238E27FC236}">
                    <a16:creationId xmlns:a16="http://schemas.microsoft.com/office/drawing/2014/main" id="{E124597B-97EE-47A2-ACA8-6AA70DFA43B2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2F66B8C1-9A2E-4D3D-9B72-62D12CAFF81C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DEFDEC4E-9F4D-48F7-B236-6F2857AC546B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493C6A63-0D81-4C9C-88AD-5FE2556D232E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128730B1-F452-4701-989B-DA555498F5A8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EA67F01F-86A9-4A22-B617-BFE4607C69A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9" name="Rektangel: øverste hjørner afrundet 248">
            <a:extLst>
              <a:ext uri="{FF2B5EF4-FFF2-40B4-BE49-F238E27FC236}">
                <a16:creationId xmlns:a16="http://schemas.microsoft.com/office/drawing/2014/main" id="{B12238DF-AD03-499E-BA4D-AE5628DB862B}"/>
              </a:ext>
            </a:extLst>
          </p:cNvPr>
          <p:cNvSpPr/>
          <p:nvPr userDrawn="1"/>
        </p:nvSpPr>
        <p:spPr>
          <a:xfrm>
            <a:off x="9988425" y="4238877"/>
            <a:ext cx="1481651" cy="11742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8" name="Rektangel: øverste hjørner afrundet 247">
            <a:extLst>
              <a:ext uri="{FF2B5EF4-FFF2-40B4-BE49-F238E27FC236}">
                <a16:creationId xmlns:a16="http://schemas.microsoft.com/office/drawing/2014/main" id="{4AF23D9C-5ECB-4BC6-AB0A-75802F844AE9}"/>
              </a:ext>
            </a:extLst>
          </p:cNvPr>
          <p:cNvSpPr/>
          <p:nvPr userDrawn="1"/>
        </p:nvSpPr>
        <p:spPr>
          <a:xfrm>
            <a:off x="9712580" y="4345398"/>
            <a:ext cx="1514894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7" name="Rektangel: øverste hjørner afrundet 246">
            <a:extLst>
              <a:ext uri="{FF2B5EF4-FFF2-40B4-BE49-F238E27FC236}">
                <a16:creationId xmlns:a16="http://schemas.microsoft.com/office/drawing/2014/main" id="{B56485DD-8DFF-420A-82B8-FC2933694F23}"/>
              </a:ext>
            </a:extLst>
          </p:cNvPr>
          <p:cNvSpPr/>
          <p:nvPr userDrawn="1"/>
        </p:nvSpPr>
        <p:spPr>
          <a:xfrm>
            <a:off x="10155636" y="4502461"/>
            <a:ext cx="1314439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38" name="Gruppe 237">
            <a:extLst>
              <a:ext uri="{FF2B5EF4-FFF2-40B4-BE49-F238E27FC236}">
                <a16:creationId xmlns:a16="http://schemas.microsoft.com/office/drawing/2014/main" id="{4C8AAC0F-BE5F-41A3-AD47-8FA0DE6F81E4}"/>
              </a:ext>
            </a:extLst>
          </p:cNvPr>
          <p:cNvGrpSpPr/>
          <p:nvPr userDrawn="1"/>
        </p:nvGrpSpPr>
        <p:grpSpPr>
          <a:xfrm flipH="1">
            <a:off x="8880539" y="4570857"/>
            <a:ext cx="1068119" cy="746150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9" name="Gruppe 238">
              <a:extLst>
                <a:ext uri="{FF2B5EF4-FFF2-40B4-BE49-F238E27FC236}">
                  <a16:creationId xmlns:a16="http://schemas.microsoft.com/office/drawing/2014/main" id="{1701C1A9-EE5A-4FEB-8921-D7F20B21DF8F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41" name="Rektangel 240">
                <a:extLst>
                  <a:ext uri="{FF2B5EF4-FFF2-40B4-BE49-F238E27FC236}">
                    <a16:creationId xmlns:a16="http://schemas.microsoft.com/office/drawing/2014/main" id="{B4ED253A-A77B-4D08-A8E4-8F771FF44EC3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E287B098-4F07-433E-A902-039C73AE81A5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76DA8D89-1D7A-4C15-A96E-D03493C1BC2E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6EB859CE-A314-486A-B09E-2BF81956004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116711E7-2606-48E1-B5F6-EA3F773C010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1ED5E9C-A56A-4CFA-B569-63280F7F986C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9" name="Gruppe 228">
            <a:extLst>
              <a:ext uri="{FF2B5EF4-FFF2-40B4-BE49-F238E27FC236}">
                <a16:creationId xmlns:a16="http://schemas.microsoft.com/office/drawing/2014/main" id="{CB021EA0-F583-42F4-BC85-A983CC405D08}"/>
              </a:ext>
            </a:extLst>
          </p:cNvPr>
          <p:cNvGrpSpPr/>
          <p:nvPr userDrawn="1"/>
        </p:nvGrpSpPr>
        <p:grpSpPr>
          <a:xfrm>
            <a:off x="9295933" y="4687651"/>
            <a:ext cx="980779" cy="1057255"/>
            <a:chOff x="9806171" y="4688837"/>
            <a:chExt cx="980779" cy="1057255"/>
          </a:xfrm>
        </p:grpSpPr>
        <p:sp>
          <p:nvSpPr>
            <p:cNvPr id="196" name="Rektangel 195">
              <a:extLst>
                <a:ext uri="{FF2B5EF4-FFF2-40B4-BE49-F238E27FC236}">
                  <a16:creationId xmlns:a16="http://schemas.microsoft.com/office/drawing/2014/main" id="{0FB38109-4347-4B33-8138-48FD955606CF}"/>
                </a:ext>
              </a:extLst>
            </p:cNvPr>
            <p:cNvSpPr/>
            <p:nvPr userDrawn="1"/>
          </p:nvSpPr>
          <p:spPr>
            <a:xfrm>
              <a:off x="9917174" y="5108558"/>
              <a:ext cx="776191" cy="6375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7" name="Ligebenet trekant 196">
              <a:extLst>
                <a:ext uri="{FF2B5EF4-FFF2-40B4-BE49-F238E27FC236}">
                  <a16:creationId xmlns:a16="http://schemas.microsoft.com/office/drawing/2014/main" id="{F52F3B6F-E93E-4FFB-93CC-FE2B8D84F38C}"/>
                </a:ext>
              </a:extLst>
            </p:cNvPr>
            <p:cNvSpPr/>
            <p:nvPr userDrawn="1"/>
          </p:nvSpPr>
          <p:spPr>
            <a:xfrm>
              <a:off x="9806171" y="4688837"/>
              <a:ext cx="980779" cy="425454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2" name="Rektangel 181">
            <a:extLst>
              <a:ext uri="{FF2B5EF4-FFF2-40B4-BE49-F238E27FC236}">
                <a16:creationId xmlns:a16="http://schemas.microsoft.com/office/drawing/2014/main" id="{26761E30-769A-4EC6-ACFE-BD8E1740804F}"/>
              </a:ext>
            </a:extLst>
          </p:cNvPr>
          <p:cNvSpPr/>
          <p:nvPr userDrawn="1"/>
        </p:nvSpPr>
        <p:spPr>
          <a:xfrm flipH="1">
            <a:off x="8007054" y="3666438"/>
            <a:ext cx="45719" cy="293271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D98E48ED-1547-40B9-BB47-3E4D8A20CBCA}"/>
              </a:ext>
            </a:extLst>
          </p:cNvPr>
          <p:cNvGrpSpPr/>
          <p:nvPr userDrawn="1"/>
        </p:nvGrpSpPr>
        <p:grpSpPr>
          <a:xfrm flipH="1">
            <a:off x="6019155" y="4808008"/>
            <a:ext cx="1105266" cy="891489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DBC250E5-74C1-44EE-97BC-E3E1D1A3E5B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77" name="Rektangel 176">
                <a:extLst>
                  <a:ext uri="{FF2B5EF4-FFF2-40B4-BE49-F238E27FC236}">
                    <a16:creationId xmlns:a16="http://schemas.microsoft.com/office/drawing/2014/main" id="{A1F92383-EFA1-407E-90B9-7E258202CA4B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E45D9125-EAB5-4A81-824B-E996AD688DD4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60E6D7F7-FBDE-40F9-97E7-D8131E7EF1A5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19030737-0033-4B30-A1CE-D4D3888B7D39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6FBEFE93-57CD-42F9-9C13-36ED16BA3894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0F6DF34C-4E4C-4161-B4F3-DF39A082665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65" name="Rektangel 164">
            <a:extLst>
              <a:ext uri="{FF2B5EF4-FFF2-40B4-BE49-F238E27FC236}">
                <a16:creationId xmlns:a16="http://schemas.microsoft.com/office/drawing/2014/main" id="{2049A3C2-DE3C-4B33-85D9-17D2C60838D7}"/>
              </a:ext>
            </a:extLst>
          </p:cNvPr>
          <p:cNvSpPr/>
          <p:nvPr userDrawn="1"/>
        </p:nvSpPr>
        <p:spPr>
          <a:xfrm>
            <a:off x="7438153" y="3916883"/>
            <a:ext cx="678767" cy="133705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4BEA58D-57BB-4B41-9827-5F5CEBC6E142}"/>
              </a:ext>
            </a:extLst>
          </p:cNvPr>
          <p:cNvSpPr/>
          <p:nvPr userDrawn="1"/>
        </p:nvSpPr>
        <p:spPr>
          <a:xfrm>
            <a:off x="7345863" y="4346822"/>
            <a:ext cx="2087324" cy="13319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78D7199C-DD4A-4C07-95CE-46562C07E617}"/>
              </a:ext>
            </a:extLst>
          </p:cNvPr>
          <p:cNvGrpSpPr/>
          <p:nvPr userDrawn="1"/>
        </p:nvGrpSpPr>
        <p:grpSpPr>
          <a:xfrm>
            <a:off x="7398339" y="4407386"/>
            <a:ext cx="1961668" cy="153547"/>
            <a:chOff x="5121590" y="6344869"/>
            <a:chExt cx="1961668" cy="153547"/>
          </a:xfrm>
        </p:grpSpPr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BB1B126C-27FD-422A-A6FE-6EB659E85718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050DA149-5038-4647-B5E8-8BE1ED469CD2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1BDF2AE1-FFEC-495A-A7FA-BF4E31E44C5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FB1DDD0-796D-486B-95F7-A948E2737607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F39D44FE-4E28-4604-BAC3-49449992963D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FCD03105-EBED-49E1-AF78-E3C56EEA5A9C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47DEFC7D-723E-4494-823F-5A2ACD6B4C14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4C325CDF-F2FF-4A88-BF86-7A8FCDD8D8F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1D0073B0-8EDC-45F7-900B-8B31E6D1CB99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E6A5752F-507B-41C4-8A00-4A6CF5D6BA63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DD3B22E6-1069-4B2B-BCE6-62BE60C3CDD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3D51C6E2-F27E-409A-9DB9-7552F1D19BD9}"/>
              </a:ext>
            </a:extLst>
          </p:cNvPr>
          <p:cNvGrpSpPr/>
          <p:nvPr userDrawn="1"/>
        </p:nvGrpSpPr>
        <p:grpSpPr>
          <a:xfrm>
            <a:off x="7398339" y="4614506"/>
            <a:ext cx="1961668" cy="153547"/>
            <a:chOff x="5121590" y="6344869"/>
            <a:chExt cx="1961668" cy="153547"/>
          </a:xfrm>
        </p:grpSpPr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2F27D65F-62B4-4DD9-8492-5616CA72446A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3" name="Rektangel 142">
              <a:extLst>
                <a:ext uri="{FF2B5EF4-FFF2-40B4-BE49-F238E27FC236}">
                  <a16:creationId xmlns:a16="http://schemas.microsoft.com/office/drawing/2014/main" id="{69DB77B6-C578-4E91-977E-82E263DEAC79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4" name="Rektangel 143">
              <a:extLst>
                <a:ext uri="{FF2B5EF4-FFF2-40B4-BE49-F238E27FC236}">
                  <a16:creationId xmlns:a16="http://schemas.microsoft.com/office/drawing/2014/main" id="{32294095-0743-47AF-A9E4-604E6E986D19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5" name="Rektangel 144">
              <a:extLst>
                <a:ext uri="{FF2B5EF4-FFF2-40B4-BE49-F238E27FC236}">
                  <a16:creationId xmlns:a16="http://schemas.microsoft.com/office/drawing/2014/main" id="{68BE3D2B-FDE8-48FD-B4A4-8A504FF44955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6" name="Rektangel 145">
              <a:extLst>
                <a:ext uri="{FF2B5EF4-FFF2-40B4-BE49-F238E27FC236}">
                  <a16:creationId xmlns:a16="http://schemas.microsoft.com/office/drawing/2014/main" id="{D5A493A3-B059-49CB-88DD-C19E53310532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5480F4E6-29CB-4D09-B52A-B5A6FF88CB46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DA77E43-2935-4C6F-8470-4A51AD41BAE8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9" name="Rektangel 148">
              <a:extLst>
                <a:ext uri="{FF2B5EF4-FFF2-40B4-BE49-F238E27FC236}">
                  <a16:creationId xmlns:a16="http://schemas.microsoft.com/office/drawing/2014/main" id="{7FD18631-F6B3-4E0D-A9F7-065313226D9D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66FF0E02-0A0E-4B6C-9170-0035C1187DE5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31B68935-BCB6-4AED-934E-F773D7FD2199}"/>
              </a:ext>
            </a:extLst>
          </p:cNvPr>
          <p:cNvGrpSpPr/>
          <p:nvPr userDrawn="1"/>
        </p:nvGrpSpPr>
        <p:grpSpPr>
          <a:xfrm>
            <a:off x="7398339" y="4821626"/>
            <a:ext cx="1961668" cy="153547"/>
            <a:chOff x="5121590" y="6344869"/>
            <a:chExt cx="1961668" cy="153547"/>
          </a:xfrm>
        </p:grpSpPr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91B4A65F-C6E9-40AD-B8EE-6F7435E457DB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51BF6181-00F7-4E13-BCD9-C4218781A49F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BE6D0DFB-0470-499B-A2F8-3269CB34D93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7" name="Rektangel 156">
              <a:extLst>
                <a:ext uri="{FF2B5EF4-FFF2-40B4-BE49-F238E27FC236}">
                  <a16:creationId xmlns:a16="http://schemas.microsoft.com/office/drawing/2014/main" id="{7C32B980-6F21-4FC2-BEC2-508540784853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8" name="Rektangel 157">
              <a:extLst>
                <a:ext uri="{FF2B5EF4-FFF2-40B4-BE49-F238E27FC236}">
                  <a16:creationId xmlns:a16="http://schemas.microsoft.com/office/drawing/2014/main" id="{30FB9782-F163-4730-B4FF-C8524A1032F4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9" name="Rektangel 158">
              <a:extLst>
                <a:ext uri="{FF2B5EF4-FFF2-40B4-BE49-F238E27FC236}">
                  <a16:creationId xmlns:a16="http://schemas.microsoft.com/office/drawing/2014/main" id="{3AAE54F6-99E0-4DB7-8AC7-F8DFCE72D5F2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B4CB179E-54E2-4491-9706-B89C0B245B69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84F7FB2C-8FBD-4827-99A7-1212BE69747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1ACE2253-64D5-4A2B-A0A6-AFEB9F7F97C8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B41A0A4-DFE0-476E-B61C-9464420B90EE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4" name="Rektangel 163">
              <a:extLst>
                <a:ext uri="{FF2B5EF4-FFF2-40B4-BE49-F238E27FC236}">
                  <a16:creationId xmlns:a16="http://schemas.microsoft.com/office/drawing/2014/main" id="{C28FDBFB-6599-41AE-BC71-1CAC4BA75CA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3" name="Rektangel 182">
            <a:extLst>
              <a:ext uri="{FF2B5EF4-FFF2-40B4-BE49-F238E27FC236}">
                <a16:creationId xmlns:a16="http://schemas.microsoft.com/office/drawing/2014/main" id="{BA886A3F-BAD0-41F5-9FB7-9AFA4CACD0C2}"/>
              </a:ext>
            </a:extLst>
          </p:cNvPr>
          <p:cNvSpPr/>
          <p:nvPr userDrawn="1"/>
        </p:nvSpPr>
        <p:spPr>
          <a:xfrm>
            <a:off x="7492158" y="3988647"/>
            <a:ext cx="587598" cy="70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A5607A02-CF06-4DAD-A6B8-D31DE984E768}"/>
              </a:ext>
            </a:extLst>
          </p:cNvPr>
          <p:cNvSpPr/>
          <p:nvPr userDrawn="1"/>
        </p:nvSpPr>
        <p:spPr>
          <a:xfrm>
            <a:off x="7492158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7AB290F5-5332-4389-B50C-923E48264D35}"/>
              </a:ext>
            </a:extLst>
          </p:cNvPr>
          <p:cNvSpPr/>
          <p:nvPr userDrawn="1"/>
        </p:nvSpPr>
        <p:spPr>
          <a:xfrm>
            <a:off x="7863756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7E3216E-5BFB-40BA-A2A0-1F393CF1E433}"/>
              </a:ext>
            </a:extLst>
          </p:cNvPr>
          <p:cNvSpPr/>
          <p:nvPr userDrawn="1"/>
        </p:nvSpPr>
        <p:spPr>
          <a:xfrm>
            <a:off x="9796841" y="3565656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4" name="Gruppe 253">
            <a:extLst>
              <a:ext uri="{FF2B5EF4-FFF2-40B4-BE49-F238E27FC236}">
                <a16:creationId xmlns:a16="http://schemas.microsoft.com/office/drawing/2014/main" id="{F2AA640B-6C64-4212-A1B9-31F2CD6937B0}"/>
              </a:ext>
            </a:extLst>
          </p:cNvPr>
          <p:cNvGrpSpPr/>
          <p:nvPr userDrawn="1"/>
        </p:nvGrpSpPr>
        <p:grpSpPr>
          <a:xfrm>
            <a:off x="9481916" y="5193892"/>
            <a:ext cx="104645" cy="200718"/>
            <a:chOff x="9541473" y="5278660"/>
            <a:chExt cx="104645" cy="200718"/>
          </a:xfrm>
        </p:grpSpPr>
        <p:sp>
          <p:nvSpPr>
            <p:cNvPr id="250" name="Rektangel 249">
              <a:extLst>
                <a:ext uri="{FF2B5EF4-FFF2-40B4-BE49-F238E27FC236}">
                  <a16:creationId xmlns:a16="http://schemas.microsoft.com/office/drawing/2014/main" id="{CE573129-DA94-43A4-B5DE-9A0B095CC24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1" name="Rektangel 250">
              <a:extLst>
                <a:ext uri="{FF2B5EF4-FFF2-40B4-BE49-F238E27FC236}">
                  <a16:creationId xmlns:a16="http://schemas.microsoft.com/office/drawing/2014/main" id="{885AB7B4-5197-4CC5-A15C-7DDA2EE96CD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2" name="Rektangel 251">
              <a:extLst>
                <a:ext uri="{FF2B5EF4-FFF2-40B4-BE49-F238E27FC236}">
                  <a16:creationId xmlns:a16="http://schemas.microsoft.com/office/drawing/2014/main" id="{C40A4D5B-82D4-43D5-8632-58F65A5361D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3" name="Rektangel 252">
              <a:extLst>
                <a:ext uri="{FF2B5EF4-FFF2-40B4-BE49-F238E27FC236}">
                  <a16:creationId xmlns:a16="http://schemas.microsoft.com/office/drawing/2014/main" id="{966DF86B-5B2E-42D6-9810-A00EA2BB79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58" name="Gruppe 257">
            <a:extLst>
              <a:ext uri="{FF2B5EF4-FFF2-40B4-BE49-F238E27FC236}">
                <a16:creationId xmlns:a16="http://schemas.microsoft.com/office/drawing/2014/main" id="{E920C5D8-C8C6-403A-94E4-3D1D22A54E9E}"/>
              </a:ext>
            </a:extLst>
          </p:cNvPr>
          <p:cNvGrpSpPr/>
          <p:nvPr userDrawn="1"/>
        </p:nvGrpSpPr>
        <p:grpSpPr>
          <a:xfrm>
            <a:off x="9655598" y="5193892"/>
            <a:ext cx="104645" cy="200718"/>
            <a:chOff x="9541473" y="5278660"/>
            <a:chExt cx="104645" cy="200718"/>
          </a:xfrm>
        </p:grpSpPr>
        <p:sp>
          <p:nvSpPr>
            <p:cNvPr id="259" name="Rektangel 258">
              <a:extLst>
                <a:ext uri="{FF2B5EF4-FFF2-40B4-BE49-F238E27FC236}">
                  <a16:creationId xmlns:a16="http://schemas.microsoft.com/office/drawing/2014/main" id="{638C31EB-3411-4FB8-84F1-F5B5800DDF1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0" name="Rektangel 259">
              <a:extLst>
                <a:ext uri="{FF2B5EF4-FFF2-40B4-BE49-F238E27FC236}">
                  <a16:creationId xmlns:a16="http://schemas.microsoft.com/office/drawing/2014/main" id="{0B232491-DFFA-4CA8-9666-4B3F0F98EF0A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1" name="Rektangel 260">
              <a:extLst>
                <a:ext uri="{FF2B5EF4-FFF2-40B4-BE49-F238E27FC236}">
                  <a16:creationId xmlns:a16="http://schemas.microsoft.com/office/drawing/2014/main" id="{54411354-ED2A-4ABE-9364-91ECBA52F32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2" name="Rektangel 261">
              <a:extLst>
                <a:ext uri="{FF2B5EF4-FFF2-40B4-BE49-F238E27FC236}">
                  <a16:creationId xmlns:a16="http://schemas.microsoft.com/office/drawing/2014/main" id="{54D3F74D-7CCE-4078-AFD4-66BF9AF15FC2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2586723E-D57C-4716-AA32-0133FA698FE5}"/>
              </a:ext>
            </a:extLst>
          </p:cNvPr>
          <p:cNvGrpSpPr/>
          <p:nvPr userDrawn="1"/>
        </p:nvGrpSpPr>
        <p:grpSpPr>
          <a:xfrm>
            <a:off x="9822042" y="5193892"/>
            <a:ext cx="104645" cy="200718"/>
            <a:chOff x="9541473" y="5278660"/>
            <a:chExt cx="104645" cy="200718"/>
          </a:xfrm>
        </p:grpSpPr>
        <p:sp>
          <p:nvSpPr>
            <p:cNvPr id="264" name="Rektangel 263">
              <a:extLst>
                <a:ext uri="{FF2B5EF4-FFF2-40B4-BE49-F238E27FC236}">
                  <a16:creationId xmlns:a16="http://schemas.microsoft.com/office/drawing/2014/main" id="{F14D843F-ED44-4DE0-9B06-5159D1A8D3BC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5" name="Rektangel 264">
              <a:extLst>
                <a:ext uri="{FF2B5EF4-FFF2-40B4-BE49-F238E27FC236}">
                  <a16:creationId xmlns:a16="http://schemas.microsoft.com/office/drawing/2014/main" id="{CCFFD28F-DC82-4CFD-BEE2-5309AF63D52F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6" name="Rektangel 265">
              <a:extLst>
                <a:ext uri="{FF2B5EF4-FFF2-40B4-BE49-F238E27FC236}">
                  <a16:creationId xmlns:a16="http://schemas.microsoft.com/office/drawing/2014/main" id="{34C16787-DE51-49B5-B50E-75B95E9570DE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7" name="Rektangel 266">
              <a:extLst>
                <a:ext uri="{FF2B5EF4-FFF2-40B4-BE49-F238E27FC236}">
                  <a16:creationId xmlns:a16="http://schemas.microsoft.com/office/drawing/2014/main" id="{5C620567-992B-49D9-AE02-8B83B22AAAC6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8" name="Gruppe 267">
            <a:extLst>
              <a:ext uri="{FF2B5EF4-FFF2-40B4-BE49-F238E27FC236}">
                <a16:creationId xmlns:a16="http://schemas.microsoft.com/office/drawing/2014/main" id="{BD767397-0268-443C-B8F8-5D51B22930AF}"/>
              </a:ext>
            </a:extLst>
          </p:cNvPr>
          <p:cNvGrpSpPr/>
          <p:nvPr userDrawn="1"/>
        </p:nvGrpSpPr>
        <p:grpSpPr>
          <a:xfrm>
            <a:off x="10022426" y="5193892"/>
            <a:ext cx="104645" cy="200718"/>
            <a:chOff x="9541473" y="5278660"/>
            <a:chExt cx="104645" cy="200718"/>
          </a:xfrm>
        </p:grpSpPr>
        <p:sp>
          <p:nvSpPr>
            <p:cNvPr id="269" name="Rektangel 268">
              <a:extLst>
                <a:ext uri="{FF2B5EF4-FFF2-40B4-BE49-F238E27FC236}">
                  <a16:creationId xmlns:a16="http://schemas.microsoft.com/office/drawing/2014/main" id="{05F8679F-DB91-4A6F-8223-B09F15D6E67D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0" name="Rektangel 269">
              <a:extLst>
                <a:ext uri="{FF2B5EF4-FFF2-40B4-BE49-F238E27FC236}">
                  <a16:creationId xmlns:a16="http://schemas.microsoft.com/office/drawing/2014/main" id="{E656F0B5-2D35-45EA-BE8F-D3BBE4201007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1" name="Rektangel 270">
              <a:extLst>
                <a:ext uri="{FF2B5EF4-FFF2-40B4-BE49-F238E27FC236}">
                  <a16:creationId xmlns:a16="http://schemas.microsoft.com/office/drawing/2014/main" id="{FD4C19DC-75A3-422E-99F7-736B3B1B4D6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2" name="Rektangel 271">
              <a:extLst>
                <a:ext uri="{FF2B5EF4-FFF2-40B4-BE49-F238E27FC236}">
                  <a16:creationId xmlns:a16="http://schemas.microsoft.com/office/drawing/2014/main" id="{5184E3C5-8F36-4370-ADCE-64DFCDF8141B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73" name="Gruppe 272">
            <a:extLst>
              <a:ext uri="{FF2B5EF4-FFF2-40B4-BE49-F238E27FC236}">
                <a16:creationId xmlns:a16="http://schemas.microsoft.com/office/drawing/2014/main" id="{09636528-E9EB-426A-A772-13FA769DE435}"/>
              </a:ext>
            </a:extLst>
          </p:cNvPr>
          <p:cNvGrpSpPr/>
          <p:nvPr userDrawn="1"/>
        </p:nvGrpSpPr>
        <p:grpSpPr>
          <a:xfrm>
            <a:off x="9481916" y="5439401"/>
            <a:ext cx="104645" cy="200718"/>
            <a:chOff x="9541473" y="5278660"/>
            <a:chExt cx="104645" cy="200718"/>
          </a:xfrm>
        </p:grpSpPr>
        <p:sp>
          <p:nvSpPr>
            <p:cNvPr id="274" name="Rektangel 273">
              <a:extLst>
                <a:ext uri="{FF2B5EF4-FFF2-40B4-BE49-F238E27FC236}">
                  <a16:creationId xmlns:a16="http://schemas.microsoft.com/office/drawing/2014/main" id="{AC83F930-9972-4BF8-881C-114DA79D8E18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Rektangel 274">
              <a:extLst>
                <a:ext uri="{FF2B5EF4-FFF2-40B4-BE49-F238E27FC236}">
                  <a16:creationId xmlns:a16="http://schemas.microsoft.com/office/drawing/2014/main" id="{8385C037-C828-468E-85B7-5785B68CBC9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6" name="Rektangel 275">
              <a:extLst>
                <a:ext uri="{FF2B5EF4-FFF2-40B4-BE49-F238E27FC236}">
                  <a16:creationId xmlns:a16="http://schemas.microsoft.com/office/drawing/2014/main" id="{4169F4EB-59AF-4778-AAAE-F41D9F5421A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7" name="Rektangel 276">
              <a:extLst>
                <a:ext uri="{FF2B5EF4-FFF2-40B4-BE49-F238E27FC236}">
                  <a16:creationId xmlns:a16="http://schemas.microsoft.com/office/drawing/2014/main" id="{CABE93DD-8E37-442D-8019-ABB6158FCA48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300AFC6A-55E1-4BB9-99E4-5DBBFAF124FF}"/>
              </a:ext>
            </a:extLst>
          </p:cNvPr>
          <p:cNvGrpSpPr/>
          <p:nvPr userDrawn="1"/>
        </p:nvGrpSpPr>
        <p:grpSpPr>
          <a:xfrm>
            <a:off x="10022426" y="5439401"/>
            <a:ext cx="104645" cy="200718"/>
            <a:chOff x="9541473" y="5278660"/>
            <a:chExt cx="104645" cy="200718"/>
          </a:xfrm>
        </p:grpSpPr>
        <p:sp>
          <p:nvSpPr>
            <p:cNvPr id="289" name="Rektangel 288">
              <a:extLst>
                <a:ext uri="{FF2B5EF4-FFF2-40B4-BE49-F238E27FC236}">
                  <a16:creationId xmlns:a16="http://schemas.microsoft.com/office/drawing/2014/main" id="{799C5F80-C37D-4EB4-B2CB-CFD34A5CF2A0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2A79EB17-FF69-4793-9808-67897CA17FD3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1" name="Rektangel 290">
              <a:extLst>
                <a:ext uri="{FF2B5EF4-FFF2-40B4-BE49-F238E27FC236}">
                  <a16:creationId xmlns:a16="http://schemas.microsoft.com/office/drawing/2014/main" id="{BD0453C6-8264-4F65-8637-856411AE468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2" name="Rektangel 291">
              <a:extLst>
                <a:ext uri="{FF2B5EF4-FFF2-40B4-BE49-F238E27FC236}">
                  <a16:creationId xmlns:a16="http://schemas.microsoft.com/office/drawing/2014/main" id="{48C2A977-D584-4169-8E53-4DBF8E8EED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4" name="Ligebenet trapez 23">
            <a:extLst>
              <a:ext uri="{FF2B5EF4-FFF2-40B4-BE49-F238E27FC236}">
                <a16:creationId xmlns:a16="http://schemas.microsoft.com/office/drawing/2014/main" id="{C0DEC328-DE99-40AE-90A9-516DDFA0F043}"/>
              </a:ext>
            </a:extLst>
          </p:cNvPr>
          <p:cNvSpPr/>
          <p:nvPr userDrawn="1"/>
        </p:nvSpPr>
        <p:spPr>
          <a:xfrm>
            <a:off x="6948240" y="4909626"/>
            <a:ext cx="2724678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3EB950-7611-455D-8520-A74DA8769C9F}"/>
              </a:ext>
            </a:extLst>
          </p:cNvPr>
          <p:cNvSpPr/>
          <p:nvPr userDrawn="1"/>
        </p:nvSpPr>
        <p:spPr>
          <a:xfrm>
            <a:off x="7094347" y="5150746"/>
            <a:ext cx="2414401" cy="695519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7DDBDE6-5204-446B-B1F5-4613123479CD}"/>
              </a:ext>
            </a:extLst>
          </p:cNvPr>
          <p:cNvGrpSpPr/>
          <p:nvPr userDrawn="1"/>
        </p:nvGrpSpPr>
        <p:grpSpPr>
          <a:xfrm>
            <a:off x="7390835" y="5231949"/>
            <a:ext cx="2042352" cy="153547"/>
            <a:chOff x="7390835" y="5231949"/>
            <a:chExt cx="2042352" cy="153547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F2DD363-128E-47A3-91BE-8139849FB54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F29633AC-E6D4-4B67-957A-2E1FC223580E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859EB0B9-9A7C-4F52-A011-F363AC430751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C9E48CD7-C717-4CBD-AFE0-52C36FFC0F30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B4454ED5-914F-4616-AF37-B97BA56C034C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49EF3FA-EAEE-4A77-8640-9D5CE9E15EF1}"/>
                </a:ext>
              </a:extLst>
            </p:cNvPr>
            <p:cNvSpPr/>
            <p:nvPr userDrawn="1"/>
          </p:nvSpPr>
          <p:spPr>
            <a:xfrm>
              <a:off x="8214450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FC7A0617-F618-40B8-9668-616E59666E47}"/>
                </a:ext>
              </a:extLst>
            </p:cNvPr>
            <p:cNvSpPr/>
            <p:nvPr userDrawn="1"/>
          </p:nvSpPr>
          <p:spPr>
            <a:xfrm>
              <a:off x="8379173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FCE41074-A209-41E2-BBF0-C189E7504C3E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7803B7D-8DA0-495D-BD64-E957ADF34C0B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ECD2AB45-4FD3-4F53-80E2-B1138C1AEDE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AB1E29CD-423B-4EAB-81A1-1278E6098072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A575850-504D-46E0-B357-8C82FB4BB0D5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7ACF43F9-95E3-44A6-B62C-28BFEE3DD327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9650C57B-7F95-4256-AD9F-490B0C9A07CF}"/>
              </a:ext>
            </a:extLst>
          </p:cNvPr>
          <p:cNvGrpSpPr/>
          <p:nvPr userDrawn="1"/>
        </p:nvGrpSpPr>
        <p:grpSpPr>
          <a:xfrm>
            <a:off x="7390835" y="5429282"/>
            <a:ext cx="2042352" cy="153547"/>
            <a:chOff x="7390835" y="5231949"/>
            <a:chExt cx="2042352" cy="153547"/>
          </a:xfrm>
        </p:grpSpPr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9B4C5F00-D900-4500-861C-EEA8C4FF5E9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47F4D720-F509-44BE-BC7C-40AC6905DE64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31C0D845-0D4D-4997-8BCE-A0FC0FBAB068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03F8BFC0-1B46-45BE-9D0A-C5FB6C67F156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8D6FF817-2E92-436E-BC11-412593309276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E41BAE92-7EA7-4252-B038-9F33BC68FAE1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6920FA45-5191-4787-8FBA-161327798BF2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15888661-8150-4706-9F30-4B5BEC61700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F60E68B8-E74C-40D4-88B2-C82062044967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F944E10D-CFA9-4C17-A58A-5F942952F9F1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1AAB8FA9-E617-474A-B65D-E11EBAE6B74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FFE9092D-A852-4B0C-BA6E-60385E68C57C}"/>
              </a:ext>
            </a:extLst>
          </p:cNvPr>
          <p:cNvGrpSpPr/>
          <p:nvPr userDrawn="1"/>
        </p:nvGrpSpPr>
        <p:grpSpPr>
          <a:xfrm>
            <a:off x="7390835" y="5626616"/>
            <a:ext cx="2042352" cy="153547"/>
            <a:chOff x="7390835" y="5231949"/>
            <a:chExt cx="2042352" cy="153547"/>
          </a:xfrm>
        </p:grpSpPr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FFAEDFD-FA83-479F-A39D-9E1C73BE0A38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41E6142C-0500-4FB9-921A-9F56F03C4BE8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DCA632B4-052B-4CFA-9F8C-D8E437FB9445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DC1902F0-8604-45D3-B214-12D4793288DF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91154A3C-B87A-45DD-9020-F45F5546182D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D72C0EEB-278D-4BD6-A194-2585A11C65D8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1A64214E-2923-4BDA-9426-CA9F3428F128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4A6A3CB-965C-444C-9670-C32BF9D8705A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94625083-7581-4D9B-BA6E-272B73800CF5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3415190-D407-40CF-BDE8-EAE15E21E5BE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AA98C243-98D1-4761-9D03-7A70BBF08CB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563DCF-7739-41F7-8E50-DFCB7572DEBB}"/>
              </a:ext>
            </a:extLst>
          </p:cNvPr>
          <p:cNvSpPr/>
          <p:nvPr userDrawn="1"/>
        </p:nvSpPr>
        <p:spPr>
          <a:xfrm>
            <a:off x="6527149" y="3959460"/>
            <a:ext cx="776191" cy="19535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8299D225-845A-44FB-B573-DA7AE1F8B80C}"/>
              </a:ext>
            </a:extLst>
          </p:cNvPr>
          <p:cNvSpPr/>
          <p:nvPr userDrawn="1"/>
        </p:nvSpPr>
        <p:spPr>
          <a:xfrm>
            <a:off x="6416146" y="3301258"/>
            <a:ext cx="980779" cy="615625"/>
          </a:xfrm>
          <a:prstGeom prst="triangle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E433A7F-DB9C-45CD-892A-A25A2E90FFA2}"/>
              </a:ext>
            </a:extLst>
          </p:cNvPr>
          <p:cNvSpPr/>
          <p:nvPr userDrawn="1"/>
        </p:nvSpPr>
        <p:spPr>
          <a:xfrm>
            <a:off x="6467207" y="3908175"/>
            <a:ext cx="878656" cy="5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a-DK" dirty="0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63A177BD-AD98-440B-BBDD-6133B36A3580}"/>
              </a:ext>
            </a:extLst>
          </p:cNvPr>
          <p:cNvSpPr/>
          <p:nvPr userDrawn="1"/>
        </p:nvSpPr>
        <p:spPr>
          <a:xfrm>
            <a:off x="9995727" y="4768053"/>
            <a:ext cx="108427" cy="218194"/>
          </a:xfrm>
          <a:prstGeom prst="rect">
            <a:avLst/>
          </a:prstGeom>
          <a:solidFill>
            <a:srgbClr val="4B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94" name="Gruppe 293">
            <a:extLst>
              <a:ext uri="{FF2B5EF4-FFF2-40B4-BE49-F238E27FC236}">
                <a16:creationId xmlns:a16="http://schemas.microsoft.com/office/drawing/2014/main" id="{154968E5-4D2C-4860-B38E-6B4F3C6966B6}"/>
              </a:ext>
            </a:extLst>
          </p:cNvPr>
          <p:cNvGrpSpPr/>
          <p:nvPr userDrawn="1"/>
        </p:nvGrpSpPr>
        <p:grpSpPr>
          <a:xfrm flipH="1">
            <a:off x="8502738" y="5152312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5DA75CC6-37E3-40A4-9C63-59F17B97719D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297" name="Rektangel 296">
                <a:extLst>
                  <a:ext uri="{FF2B5EF4-FFF2-40B4-BE49-F238E27FC236}">
                    <a16:creationId xmlns:a16="http://schemas.microsoft.com/office/drawing/2014/main" id="{3EF537A6-35FE-4DB5-AB5C-309D14B7CB4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501F6430-FAB4-48F1-98C8-79D25B0781C1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82822276-8324-4301-B04C-C1D7FFF60E65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FF593165-A84D-4CF1-A033-0837DF00073B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61F850AF-5430-4E46-9FF1-4D02FB21F55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19325375-B874-444F-BBCC-3B5B0A5BEEC8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02" name="Gruppe 301">
            <a:extLst>
              <a:ext uri="{FF2B5EF4-FFF2-40B4-BE49-F238E27FC236}">
                <a16:creationId xmlns:a16="http://schemas.microsoft.com/office/drawing/2014/main" id="{B956CE69-4C5F-4F86-B9E7-93014E0A902A}"/>
              </a:ext>
            </a:extLst>
          </p:cNvPr>
          <p:cNvGrpSpPr/>
          <p:nvPr userDrawn="1"/>
        </p:nvGrpSpPr>
        <p:grpSpPr>
          <a:xfrm>
            <a:off x="10640826" y="5077300"/>
            <a:ext cx="754844" cy="756518"/>
            <a:chOff x="5963869" y="5072627"/>
            <a:chExt cx="830528" cy="10851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67BD5D07-1129-428F-8F70-F9F1785299F1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CB1AAB54-63C1-40B0-95F9-093741E73DD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94F84BEA-4416-40EA-9BA4-DA798F2D3B82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47DF334-9AF4-45A8-A07D-AAC12E2BF0AD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A853F9A-9ED2-4EF9-8B4B-8CC1F31E4E50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AA8586AD-A268-409D-B999-FB5C94532F2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E6B9FEDF-17D7-45DF-A249-BDF78A79D493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0" name="Gruppe 219">
            <a:extLst>
              <a:ext uri="{FF2B5EF4-FFF2-40B4-BE49-F238E27FC236}">
                <a16:creationId xmlns:a16="http://schemas.microsoft.com/office/drawing/2014/main" id="{4292F807-CC8E-4482-8B6E-4D1D040D43D4}"/>
              </a:ext>
            </a:extLst>
          </p:cNvPr>
          <p:cNvGrpSpPr/>
          <p:nvPr userDrawn="1"/>
        </p:nvGrpSpPr>
        <p:grpSpPr>
          <a:xfrm>
            <a:off x="9949474" y="3922687"/>
            <a:ext cx="620513" cy="472970"/>
            <a:chOff x="5878302" y="5164076"/>
            <a:chExt cx="916095" cy="739089"/>
          </a:xfrm>
        </p:grpSpPr>
        <p:grpSp>
          <p:nvGrpSpPr>
            <p:cNvPr id="221" name="Gruppe 220">
              <a:extLst>
                <a:ext uri="{FF2B5EF4-FFF2-40B4-BE49-F238E27FC236}">
                  <a16:creationId xmlns:a16="http://schemas.microsoft.com/office/drawing/2014/main" id="{B012B21A-193A-40E7-8B18-03D86A25A6E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23" name="Rektangel 222">
                <a:extLst>
                  <a:ext uri="{FF2B5EF4-FFF2-40B4-BE49-F238E27FC236}">
                    <a16:creationId xmlns:a16="http://schemas.microsoft.com/office/drawing/2014/main" id="{9FCE88A3-9F5D-4D80-8DF6-E6587172E8D7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B08E6BAC-E1DB-49BB-BBDA-81B59A4B5809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9FF9019-4B35-475C-8766-1058F4787F1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A79CCF9-D7D2-4ED6-8463-49DBE9D52C24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A1C65010-0F1C-4688-B243-C98FBD8BF88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725822E7-A3E7-4983-9FC4-C326B7A522C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82" name="Gruppe 281">
            <a:extLst>
              <a:ext uri="{FF2B5EF4-FFF2-40B4-BE49-F238E27FC236}">
                <a16:creationId xmlns:a16="http://schemas.microsoft.com/office/drawing/2014/main" id="{EEA7A269-8F43-4E76-91B3-9FF5EADF0299}"/>
              </a:ext>
            </a:extLst>
          </p:cNvPr>
          <p:cNvGrpSpPr/>
          <p:nvPr userDrawn="1"/>
        </p:nvGrpSpPr>
        <p:grpSpPr>
          <a:xfrm flipH="1">
            <a:off x="10295894" y="4241293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3" name="Gruppe 282">
              <a:extLst>
                <a:ext uri="{FF2B5EF4-FFF2-40B4-BE49-F238E27FC236}">
                  <a16:creationId xmlns:a16="http://schemas.microsoft.com/office/drawing/2014/main" id="{909DED1B-8467-4330-881D-505AFE0CA01E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85" name="Rektangel 284">
                <a:extLst>
                  <a:ext uri="{FF2B5EF4-FFF2-40B4-BE49-F238E27FC236}">
                    <a16:creationId xmlns:a16="http://schemas.microsoft.com/office/drawing/2014/main" id="{6F49FFA3-B56A-4952-B359-6F4E4B6641CD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462D70C1-9ADD-46A3-8A6F-80CB6048641F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8651EC12-31DA-4C7B-B8C1-61F1723FC89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5DB3E50B-5AFE-400B-AD9D-3BAEC90F7DC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C4ECC2B3-4AE2-4A7F-9324-43879D590FA2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FA73E8A4-BA6D-496D-ACF4-A1EC7ADBEDD7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29795ED-ECA1-4FC3-85CA-9628F333E3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5393" y="2660797"/>
            <a:ext cx="212441" cy="301928"/>
            <a:chOff x="8910078" y="4612870"/>
            <a:chExt cx="304785" cy="433171"/>
          </a:xfrm>
        </p:grpSpPr>
        <p:sp>
          <p:nvSpPr>
            <p:cNvPr id="320" name="Rektangel 319">
              <a:extLst>
                <a:ext uri="{FF2B5EF4-FFF2-40B4-BE49-F238E27FC236}">
                  <a16:creationId xmlns:a16="http://schemas.microsoft.com/office/drawing/2014/main" id="{0BA3EA4B-A5C9-449C-8203-39EDD292D934}"/>
                </a:ext>
              </a:extLst>
            </p:cNvPr>
            <p:cNvSpPr/>
            <p:nvPr userDrawn="1"/>
          </p:nvSpPr>
          <p:spPr>
            <a:xfrm rot="5400000">
              <a:off x="8717562" y="4817571"/>
              <a:ext cx="432000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FF923BF8-B895-4020-807B-F70FA84955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10078" y="4612870"/>
              <a:ext cx="49878" cy="48412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2" name="Rektangel 321">
              <a:extLst>
                <a:ext uri="{FF2B5EF4-FFF2-40B4-BE49-F238E27FC236}">
                  <a16:creationId xmlns:a16="http://schemas.microsoft.com/office/drawing/2014/main" id="{A81ECA5A-0916-42D5-8478-5B0DD61E2B42}"/>
                </a:ext>
              </a:extLst>
            </p:cNvPr>
            <p:cNvSpPr/>
            <p:nvPr userDrawn="1"/>
          </p:nvSpPr>
          <p:spPr>
            <a:xfrm>
              <a:off x="8948824" y="4664288"/>
              <a:ext cx="266039" cy="115403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Rektangel 322">
              <a:extLst>
                <a:ext uri="{FF2B5EF4-FFF2-40B4-BE49-F238E27FC236}">
                  <a16:creationId xmlns:a16="http://schemas.microsoft.com/office/drawing/2014/main" id="{867539CB-4175-4B96-AEEF-25C7EAB8D854}"/>
                </a:ext>
              </a:extLst>
            </p:cNvPr>
            <p:cNvSpPr/>
            <p:nvPr userDrawn="1"/>
          </p:nvSpPr>
          <p:spPr>
            <a:xfrm rot="5400000">
              <a:off x="9065594" y="4589340"/>
              <a:ext cx="24206" cy="27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Rektangel 323">
              <a:extLst>
                <a:ext uri="{FF2B5EF4-FFF2-40B4-BE49-F238E27FC236}">
                  <a16:creationId xmlns:a16="http://schemas.microsoft.com/office/drawing/2014/main" id="{DA347924-9CC1-4DA7-A0B7-544B9BEF0A5A}"/>
                </a:ext>
              </a:extLst>
            </p:cNvPr>
            <p:cNvSpPr/>
            <p:nvPr userDrawn="1"/>
          </p:nvSpPr>
          <p:spPr>
            <a:xfrm>
              <a:off x="9033438" y="4663973"/>
              <a:ext cx="24939" cy="11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0" name="Rektangel: øverste hjørner afrundet 339">
            <a:extLst>
              <a:ext uri="{FF2B5EF4-FFF2-40B4-BE49-F238E27FC236}">
                <a16:creationId xmlns:a16="http://schemas.microsoft.com/office/drawing/2014/main" id="{C62F0BC4-88CE-420B-BFCB-A413968293E7}"/>
              </a:ext>
            </a:extLst>
          </p:cNvPr>
          <p:cNvSpPr/>
          <p:nvPr userDrawn="1"/>
        </p:nvSpPr>
        <p:spPr>
          <a:xfrm>
            <a:off x="10533563" y="2978289"/>
            <a:ext cx="157195" cy="108688"/>
          </a:xfrm>
          <a:prstGeom prst="round2SameRect">
            <a:avLst>
              <a:gd name="adj1" fmla="val 35394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1" name="Rektangel: øverste hjørner afrundet 340">
            <a:extLst>
              <a:ext uri="{FF2B5EF4-FFF2-40B4-BE49-F238E27FC236}">
                <a16:creationId xmlns:a16="http://schemas.microsoft.com/office/drawing/2014/main" id="{5CB2B274-161F-4E9D-A7B4-7C62E90A5997}"/>
              </a:ext>
            </a:extLst>
          </p:cNvPr>
          <p:cNvSpPr/>
          <p:nvPr userDrawn="1"/>
        </p:nvSpPr>
        <p:spPr>
          <a:xfrm>
            <a:off x="10588757" y="2919897"/>
            <a:ext cx="45719" cy="1086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4A829FF2-4B54-4C8C-9536-FA5C27653B07}"/>
              </a:ext>
            </a:extLst>
          </p:cNvPr>
          <p:cNvGrpSpPr/>
          <p:nvPr userDrawn="1"/>
        </p:nvGrpSpPr>
        <p:grpSpPr>
          <a:xfrm>
            <a:off x="11007726" y="5568895"/>
            <a:ext cx="478314" cy="308029"/>
            <a:chOff x="5878302" y="5164076"/>
            <a:chExt cx="916095" cy="618051"/>
          </a:xfrm>
          <a:solidFill>
            <a:schemeClr val="accent4">
              <a:lumMod val="75000"/>
            </a:schemeClr>
          </a:solidFill>
        </p:grpSpPr>
        <p:grpSp>
          <p:nvGrpSpPr>
            <p:cNvPr id="330" name="Gruppe 329">
              <a:extLst>
                <a:ext uri="{FF2B5EF4-FFF2-40B4-BE49-F238E27FC236}">
                  <a16:creationId xmlns:a16="http://schemas.microsoft.com/office/drawing/2014/main" id="{F192E2E2-809D-4C86-80C6-8B5B13229DF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E4E4E890-222D-431A-8273-4FFCD3C44BAB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1210BBB9-443B-476C-B85F-4F954E74650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8" name="Ellipse 357">
                <a:extLst>
                  <a:ext uri="{FF2B5EF4-FFF2-40B4-BE49-F238E27FC236}">
                    <a16:creationId xmlns:a16="http://schemas.microsoft.com/office/drawing/2014/main" id="{7BBEECEE-598F-4535-912D-81D86526240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9" name="Ellipse 358">
                <a:extLst>
                  <a:ext uri="{FF2B5EF4-FFF2-40B4-BE49-F238E27FC236}">
                    <a16:creationId xmlns:a16="http://schemas.microsoft.com/office/drawing/2014/main" id="{E7CE32A6-471A-471F-89A4-AFE9498FC56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1EBC68B-981B-4C4A-AF64-4E347C47984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7" name="Gruppe 366">
            <a:extLst>
              <a:ext uri="{FF2B5EF4-FFF2-40B4-BE49-F238E27FC236}">
                <a16:creationId xmlns:a16="http://schemas.microsoft.com/office/drawing/2014/main" id="{7CECA2B4-15EC-4DBA-98F2-4D1EE882E0FC}"/>
              </a:ext>
            </a:extLst>
          </p:cNvPr>
          <p:cNvGrpSpPr/>
          <p:nvPr userDrawn="1"/>
        </p:nvGrpSpPr>
        <p:grpSpPr>
          <a:xfrm flipV="1">
            <a:off x="10564403" y="5588264"/>
            <a:ext cx="394712" cy="270741"/>
            <a:chOff x="5878302" y="5164076"/>
            <a:chExt cx="916095" cy="618051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8" name="Gruppe 367">
              <a:extLst>
                <a:ext uri="{FF2B5EF4-FFF2-40B4-BE49-F238E27FC236}">
                  <a16:creationId xmlns:a16="http://schemas.microsoft.com/office/drawing/2014/main" id="{06D00D05-B8C7-4708-8B4E-4B1D85B7B1D6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3E090C47-2503-4E78-872D-5C68DEFE7378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D3C5F813-9E3C-4549-B611-AD50B97A6A0C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10482F65-69E8-4663-ADAC-26A2A14AD3D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7D9DADE8-14E5-4029-ACDB-93CED8F4A66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E998773F-9E84-4DF3-A91B-0CA2795958D5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30" name="Gruppe 229">
            <a:extLst>
              <a:ext uri="{FF2B5EF4-FFF2-40B4-BE49-F238E27FC236}">
                <a16:creationId xmlns:a16="http://schemas.microsoft.com/office/drawing/2014/main" id="{796C7238-38A4-4829-9979-ADD88A405B96}"/>
              </a:ext>
            </a:extLst>
          </p:cNvPr>
          <p:cNvGrpSpPr/>
          <p:nvPr userDrawn="1"/>
        </p:nvGrpSpPr>
        <p:grpSpPr>
          <a:xfrm>
            <a:off x="10020191" y="5126437"/>
            <a:ext cx="916095" cy="739089"/>
            <a:chOff x="5878302" y="5164076"/>
            <a:chExt cx="916095" cy="739089"/>
          </a:xfrm>
        </p:grpSpPr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BDF96EF-0B8B-41BC-BE25-95C5C03503AD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B2026F2D-BB70-44A1-BB13-96A5EFB22069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182AAC8F-A601-4F66-9CE1-18ECDAB0C86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E89E9F92-DCC6-47C5-AF8C-5F8082497EF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3C2E8F47-9881-466A-8371-43CFD20B536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4ACC086-0334-4990-8004-087E85BED416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85F74FBC-CB63-4285-B888-CA2C52C9C1FD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0" name="Gruppe 359">
            <a:extLst>
              <a:ext uri="{FF2B5EF4-FFF2-40B4-BE49-F238E27FC236}">
                <a16:creationId xmlns:a16="http://schemas.microsoft.com/office/drawing/2014/main" id="{01BD14B1-0C8C-4D63-A05E-636FC9F71D53}"/>
              </a:ext>
            </a:extLst>
          </p:cNvPr>
          <p:cNvGrpSpPr/>
          <p:nvPr userDrawn="1"/>
        </p:nvGrpSpPr>
        <p:grpSpPr>
          <a:xfrm>
            <a:off x="10124048" y="5644110"/>
            <a:ext cx="394712" cy="270741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61" name="Gruppe 360">
              <a:extLst>
                <a:ext uri="{FF2B5EF4-FFF2-40B4-BE49-F238E27FC236}">
                  <a16:creationId xmlns:a16="http://schemas.microsoft.com/office/drawing/2014/main" id="{838C833C-7ECE-4074-8ACE-3300890F60FA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63" name="Ellipse 362">
                <a:extLst>
                  <a:ext uri="{FF2B5EF4-FFF2-40B4-BE49-F238E27FC236}">
                    <a16:creationId xmlns:a16="http://schemas.microsoft.com/office/drawing/2014/main" id="{7B6EAD83-13D8-4F12-B43A-8E363B7C8DED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4" name="Ellipse 363">
                <a:extLst>
                  <a:ext uri="{FF2B5EF4-FFF2-40B4-BE49-F238E27FC236}">
                    <a16:creationId xmlns:a16="http://schemas.microsoft.com/office/drawing/2014/main" id="{4961ACE8-9B7E-4E21-A787-5CC23E33CC5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A145DF6-9D3D-4360-9DBC-6CFA81B9C0D8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B66C4709-4DBD-4777-89DA-299793B514B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0B326307-7CEB-4EC0-A724-33C991FC4910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689BDEC5-905C-45DD-90C5-9AEA5503D833}"/>
              </a:ext>
            </a:extLst>
          </p:cNvPr>
          <p:cNvGrpSpPr/>
          <p:nvPr userDrawn="1"/>
        </p:nvGrpSpPr>
        <p:grpSpPr>
          <a:xfrm>
            <a:off x="10708687" y="5680624"/>
            <a:ext cx="478314" cy="308029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76" name="Gruppe 375">
              <a:extLst>
                <a:ext uri="{FF2B5EF4-FFF2-40B4-BE49-F238E27FC236}">
                  <a16:creationId xmlns:a16="http://schemas.microsoft.com/office/drawing/2014/main" id="{AD8173EE-F5C8-483D-A02E-D7B6CF0975D0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963C0A60-A3C9-430A-A108-F292F1838452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73A888F8-DB76-4ECA-A70D-117A46E57AC9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5420613A-C9A4-4803-ACA4-1839CCF52B7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2026BC59-313A-4460-9ED3-E98DFC14C81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6D6B0538-6F67-4C56-8E0B-EB1FF85B0E5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2DDE5A2-79AE-48C8-9B9A-83FC4FF17D90}"/>
              </a:ext>
            </a:extLst>
          </p:cNvPr>
          <p:cNvGrpSpPr/>
          <p:nvPr userDrawn="1"/>
        </p:nvGrpSpPr>
        <p:grpSpPr>
          <a:xfrm>
            <a:off x="6586590" y="4046025"/>
            <a:ext cx="99577" cy="1718833"/>
            <a:chOff x="6586590" y="4046025"/>
            <a:chExt cx="99577" cy="1718833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918AC4D-AE6C-4A67-8E5B-3E74B5ADE337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182ACCFE-41C8-4E17-9B8B-D827874A585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36" name="Rektangel 335">
                <a:extLst>
                  <a:ext uri="{FF2B5EF4-FFF2-40B4-BE49-F238E27FC236}">
                    <a16:creationId xmlns:a16="http://schemas.microsoft.com/office/drawing/2014/main" id="{CDE8D65B-CD8D-4003-A412-B5BC76EEB78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3" name="Rektangel: øverste hjørner afrundet 12">
                <a:extLst>
                  <a:ext uri="{FF2B5EF4-FFF2-40B4-BE49-F238E27FC236}">
                    <a16:creationId xmlns:a16="http://schemas.microsoft.com/office/drawing/2014/main" id="{166A567D-33C1-4CA2-9DFE-4A65FA0F984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587D7EB2-D5F6-4CD0-8A36-409C758BA33F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389" name="Rektangel 388">
                <a:extLst>
                  <a:ext uri="{FF2B5EF4-FFF2-40B4-BE49-F238E27FC236}">
                    <a16:creationId xmlns:a16="http://schemas.microsoft.com/office/drawing/2014/main" id="{3E169BFA-6443-4EDB-BCCF-92BE8D19B67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0" name="Rektangel 389">
                <a:extLst>
                  <a:ext uri="{FF2B5EF4-FFF2-40B4-BE49-F238E27FC236}">
                    <a16:creationId xmlns:a16="http://schemas.microsoft.com/office/drawing/2014/main" id="{70CE1300-6612-4BD6-A5C2-B1059EEEEE4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1" name="Rektangel 390">
                <a:extLst>
                  <a:ext uri="{FF2B5EF4-FFF2-40B4-BE49-F238E27FC236}">
                    <a16:creationId xmlns:a16="http://schemas.microsoft.com/office/drawing/2014/main" id="{593E8EF2-DA0E-4D40-8BCC-4AB254A498D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2" name="Rektangel 391">
                <a:extLst>
                  <a:ext uri="{FF2B5EF4-FFF2-40B4-BE49-F238E27FC236}">
                    <a16:creationId xmlns:a16="http://schemas.microsoft.com/office/drawing/2014/main" id="{53040CC4-2268-4821-A77A-A32765988F03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3" name="Gruppe 392">
              <a:extLst>
                <a:ext uri="{FF2B5EF4-FFF2-40B4-BE49-F238E27FC236}">
                  <a16:creationId xmlns:a16="http://schemas.microsoft.com/office/drawing/2014/main" id="{3140AAA9-17DE-465B-8A6A-C9FE15269EF7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394" name="Rektangel 393">
                <a:extLst>
                  <a:ext uri="{FF2B5EF4-FFF2-40B4-BE49-F238E27FC236}">
                    <a16:creationId xmlns:a16="http://schemas.microsoft.com/office/drawing/2014/main" id="{778552A3-E0DC-45DF-B6E8-CC07C581415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5" name="Rektangel 394">
                <a:extLst>
                  <a:ext uri="{FF2B5EF4-FFF2-40B4-BE49-F238E27FC236}">
                    <a16:creationId xmlns:a16="http://schemas.microsoft.com/office/drawing/2014/main" id="{DC3E0AC6-6E9B-4566-AD58-16808D35613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6" name="Rektangel: øverste hjørner afrundet 395">
                <a:extLst>
                  <a:ext uri="{FF2B5EF4-FFF2-40B4-BE49-F238E27FC236}">
                    <a16:creationId xmlns:a16="http://schemas.microsoft.com/office/drawing/2014/main" id="{D88CBFD0-3E8C-4ED3-A153-AE926B83168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7" name="Gruppe 396">
              <a:extLst>
                <a:ext uri="{FF2B5EF4-FFF2-40B4-BE49-F238E27FC236}">
                  <a16:creationId xmlns:a16="http://schemas.microsoft.com/office/drawing/2014/main" id="{F4E34A09-D0B3-4212-A589-68FC0C579D6D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398" name="Rektangel 397">
                <a:extLst>
                  <a:ext uri="{FF2B5EF4-FFF2-40B4-BE49-F238E27FC236}">
                    <a16:creationId xmlns:a16="http://schemas.microsoft.com/office/drawing/2014/main" id="{53C43F32-76BA-45C4-B58C-7913498311B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9" name="Rektangel 398">
                <a:extLst>
                  <a:ext uri="{FF2B5EF4-FFF2-40B4-BE49-F238E27FC236}">
                    <a16:creationId xmlns:a16="http://schemas.microsoft.com/office/drawing/2014/main" id="{2D289542-AF25-42C1-A9D5-6FC616E91B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0" name="Rektangel 399">
                <a:extLst>
                  <a:ext uri="{FF2B5EF4-FFF2-40B4-BE49-F238E27FC236}">
                    <a16:creationId xmlns:a16="http://schemas.microsoft.com/office/drawing/2014/main" id="{3F21A039-3B6D-45CC-AFB3-F312070DA13B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1" name="Rektangel 400">
                <a:extLst>
                  <a:ext uri="{FF2B5EF4-FFF2-40B4-BE49-F238E27FC236}">
                    <a16:creationId xmlns:a16="http://schemas.microsoft.com/office/drawing/2014/main" id="{F2703EED-7B25-4998-97C5-DBD35AA4CAEE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2" name="Gruppe 401">
              <a:extLst>
                <a:ext uri="{FF2B5EF4-FFF2-40B4-BE49-F238E27FC236}">
                  <a16:creationId xmlns:a16="http://schemas.microsoft.com/office/drawing/2014/main" id="{E4AB5479-51EB-406C-A23A-6A8B7D8069B5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03" name="Rektangel 402">
                <a:extLst>
                  <a:ext uri="{FF2B5EF4-FFF2-40B4-BE49-F238E27FC236}">
                    <a16:creationId xmlns:a16="http://schemas.microsoft.com/office/drawing/2014/main" id="{9B027EAF-0E31-4671-A90D-C3E9DCCD05A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4" name="Rektangel 403">
                <a:extLst>
                  <a:ext uri="{FF2B5EF4-FFF2-40B4-BE49-F238E27FC236}">
                    <a16:creationId xmlns:a16="http://schemas.microsoft.com/office/drawing/2014/main" id="{9B9273CD-ACE5-4738-8E59-727F57E9279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5" name="Rektangel: øverste hjørner afrundet 404">
                <a:extLst>
                  <a:ext uri="{FF2B5EF4-FFF2-40B4-BE49-F238E27FC236}">
                    <a16:creationId xmlns:a16="http://schemas.microsoft.com/office/drawing/2014/main" id="{1CCEF3A4-0066-4ADD-B682-687D833B47B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6" name="Gruppe 405">
              <a:extLst>
                <a:ext uri="{FF2B5EF4-FFF2-40B4-BE49-F238E27FC236}">
                  <a16:creationId xmlns:a16="http://schemas.microsoft.com/office/drawing/2014/main" id="{3B64A499-FF2C-49AD-A435-4F489F17E96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07" name="Rektangel 406">
                <a:extLst>
                  <a:ext uri="{FF2B5EF4-FFF2-40B4-BE49-F238E27FC236}">
                    <a16:creationId xmlns:a16="http://schemas.microsoft.com/office/drawing/2014/main" id="{D63AF5C8-A290-4155-9757-0638F2A31CD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8" name="Rektangel 407">
                <a:extLst>
                  <a:ext uri="{FF2B5EF4-FFF2-40B4-BE49-F238E27FC236}">
                    <a16:creationId xmlns:a16="http://schemas.microsoft.com/office/drawing/2014/main" id="{40E59388-F730-41FB-8870-5DB753969F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9" name="Rektangel 408">
                <a:extLst>
                  <a:ext uri="{FF2B5EF4-FFF2-40B4-BE49-F238E27FC236}">
                    <a16:creationId xmlns:a16="http://schemas.microsoft.com/office/drawing/2014/main" id="{345D8865-C2EE-4DBE-AE59-034171813651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10" name="Rektangel 409">
                <a:extLst>
                  <a:ext uri="{FF2B5EF4-FFF2-40B4-BE49-F238E27FC236}">
                    <a16:creationId xmlns:a16="http://schemas.microsoft.com/office/drawing/2014/main" id="{6ADC136D-CC27-475B-AC81-0A84AE3AB14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1" name="Gruppe 420">
              <a:extLst>
                <a:ext uri="{FF2B5EF4-FFF2-40B4-BE49-F238E27FC236}">
                  <a16:creationId xmlns:a16="http://schemas.microsoft.com/office/drawing/2014/main" id="{B1F3C9C3-F095-4C94-B38A-F70D74D8C6E6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422" name="Rektangel 421">
                <a:extLst>
                  <a:ext uri="{FF2B5EF4-FFF2-40B4-BE49-F238E27FC236}">
                    <a16:creationId xmlns:a16="http://schemas.microsoft.com/office/drawing/2014/main" id="{567AA6F9-BB61-4BDE-957C-EC76271BA24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3" name="Rektangel 422">
                <a:extLst>
                  <a:ext uri="{FF2B5EF4-FFF2-40B4-BE49-F238E27FC236}">
                    <a16:creationId xmlns:a16="http://schemas.microsoft.com/office/drawing/2014/main" id="{9F11057C-83C2-4560-851D-B1B6C79920D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4" name="Rektangel: øverste hjørner afrundet 423">
                <a:extLst>
                  <a:ext uri="{FF2B5EF4-FFF2-40B4-BE49-F238E27FC236}">
                    <a16:creationId xmlns:a16="http://schemas.microsoft.com/office/drawing/2014/main" id="{A489C9D8-D23D-4434-86E7-C34970CE002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5" name="Gruppe 424">
              <a:extLst>
                <a:ext uri="{FF2B5EF4-FFF2-40B4-BE49-F238E27FC236}">
                  <a16:creationId xmlns:a16="http://schemas.microsoft.com/office/drawing/2014/main" id="{76F9B253-3B1F-4036-A46E-F2DFE861AEC2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426" name="Rektangel 425">
                <a:extLst>
                  <a:ext uri="{FF2B5EF4-FFF2-40B4-BE49-F238E27FC236}">
                    <a16:creationId xmlns:a16="http://schemas.microsoft.com/office/drawing/2014/main" id="{00380A86-4B6A-4F2B-995B-1589728A743F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7" name="Rektangel 426">
                <a:extLst>
                  <a:ext uri="{FF2B5EF4-FFF2-40B4-BE49-F238E27FC236}">
                    <a16:creationId xmlns:a16="http://schemas.microsoft.com/office/drawing/2014/main" id="{199302DF-D00C-42AB-9A9E-277FD05E076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8" name="Rektangel 427">
                <a:extLst>
                  <a:ext uri="{FF2B5EF4-FFF2-40B4-BE49-F238E27FC236}">
                    <a16:creationId xmlns:a16="http://schemas.microsoft.com/office/drawing/2014/main" id="{D562AB1F-6F4E-4E70-BE9D-99F8CD2E30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9" name="Rektangel 428">
                <a:extLst>
                  <a:ext uri="{FF2B5EF4-FFF2-40B4-BE49-F238E27FC236}">
                    <a16:creationId xmlns:a16="http://schemas.microsoft.com/office/drawing/2014/main" id="{F02A5C87-813E-4385-8332-6932FACF3116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30" name="Gruppe 429">
            <a:extLst>
              <a:ext uri="{FF2B5EF4-FFF2-40B4-BE49-F238E27FC236}">
                <a16:creationId xmlns:a16="http://schemas.microsoft.com/office/drawing/2014/main" id="{E3029EB5-0AC7-4DDE-ACA1-3D9D57067507}"/>
              </a:ext>
            </a:extLst>
          </p:cNvPr>
          <p:cNvGrpSpPr/>
          <p:nvPr userDrawn="1"/>
        </p:nvGrpSpPr>
        <p:grpSpPr>
          <a:xfrm>
            <a:off x="6770776" y="4046025"/>
            <a:ext cx="99577" cy="1269106"/>
            <a:chOff x="6586590" y="4046025"/>
            <a:chExt cx="99577" cy="1269106"/>
          </a:xfrm>
        </p:grpSpPr>
        <p:grpSp>
          <p:nvGrpSpPr>
            <p:cNvPr id="431" name="Gruppe 430">
              <a:extLst>
                <a:ext uri="{FF2B5EF4-FFF2-40B4-BE49-F238E27FC236}">
                  <a16:creationId xmlns:a16="http://schemas.microsoft.com/office/drawing/2014/main" id="{6A46EB63-1274-4DBD-8FED-5A911499F981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464" name="Rektangel 463">
                <a:extLst>
                  <a:ext uri="{FF2B5EF4-FFF2-40B4-BE49-F238E27FC236}">
                    <a16:creationId xmlns:a16="http://schemas.microsoft.com/office/drawing/2014/main" id="{94BE3C75-4DEC-42C6-9D92-8DFBF1FDEBBA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5" name="Rektangel 464">
                <a:extLst>
                  <a:ext uri="{FF2B5EF4-FFF2-40B4-BE49-F238E27FC236}">
                    <a16:creationId xmlns:a16="http://schemas.microsoft.com/office/drawing/2014/main" id="{A4BC8453-1157-4D7A-8651-E7FDFAC7BE2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6" name="Rektangel: øverste hjørner afrundet 465">
                <a:extLst>
                  <a:ext uri="{FF2B5EF4-FFF2-40B4-BE49-F238E27FC236}">
                    <a16:creationId xmlns:a16="http://schemas.microsoft.com/office/drawing/2014/main" id="{8D59FF8D-DD9C-45C2-AB8B-74BD85F91F63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2" name="Gruppe 431">
              <a:extLst>
                <a:ext uri="{FF2B5EF4-FFF2-40B4-BE49-F238E27FC236}">
                  <a16:creationId xmlns:a16="http://schemas.microsoft.com/office/drawing/2014/main" id="{45611319-A534-4A99-B4B8-CBD95B649E8A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60" name="Rektangel 459">
                <a:extLst>
                  <a:ext uri="{FF2B5EF4-FFF2-40B4-BE49-F238E27FC236}">
                    <a16:creationId xmlns:a16="http://schemas.microsoft.com/office/drawing/2014/main" id="{178D2275-6619-4FB4-B7C8-C8076F173A6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1" name="Rektangel 460">
                <a:extLst>
                  <a:ext uri="{FF2B5EF4-FFF2-40B4-BE49-F238E27FC236}">
                    <a16:creationId xmlns:a16="http://schemas.microsoft.com/office/drawing/2014/main" id="{A04C0D2A-71D0-40C3-A879-DA23B02E4025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2" name="Rektangel 461">
                <a:extLst>
                  <a:ext uri="{FF2B5EF4-FFF2-40B4-BE49-F238E27FC236}">
                    <a16:creationId xmlns:a16="http://schemas.microsoft.com/office/drawing/2014/main" id="{F9D244BB-9E44-4971-874E-E48C1FCEB01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3" name="Rektangel 462">
                <a:extLst>
                  <a:ext uri="{FF2B5EF4-FFF2-40B4-BE49-F238E27FC236}">
                    <a16:creationId xmlns:a16="http://schemas.microsoft.com/office/drawing/2014/main" id="{B01C666D-BE31-418C-AAEE-E7D658FD52A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3" name="Gruppe 432">
              <a:extLst>
                <a:ext uri="{FF2B5EF4-FFF2-40B4-BE49-F238E27FC236}">
                  <a16:creationId xmlns:a16="http://schemas.microsoft.com/office/drawing/2014/main" id="{745CF06B-23F0-482F-B1B7-19F9DEA084CB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57" name="Rektangel 456">
                <a:extLst>
                  <a:ext uri="{FF2B5EF4-FFF2-40B4-BE49-F238E27FC236}">
                    <a16:creationId xmlns:a16="http://schemas.microsoft.com/office/drawing/2014/main" id="{5B54E4C6-1BA5-4991-A82A-BC295605C6A8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8" name="Rektangel 457">
                <a:extLst>
                  <a:ext uri="{FF2B5EF4-FFF2-40B4-BE49-F238E27FC236}">
                    <a16:creationId xmlns:a16="http://schemas.microsoft.com/office/drawing/2014/main" id="{60267949-00FA-489E-8456-0FE20BE6D1F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9" name="Rektangel: øverste hjørner afrundet 458">
                <a:extLst>
                  <a:ext uri="{FF2B5EF4-FFF2-40B4-BE49-F238E27FC236}">
                    <a16:creationId xmlns:a16="http://schemas.microsoft.com/office/drawing/2014/main" id="{3954F634-7F1D-42A1-BAFE-CB7A574175F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4" name="Gruppe 433">
              <a:extLst>
                <a:ext uri="{FF2B5EF4-FFF2-40B4-BE49-F238E27FC236}">
                  <a16:creationId xmlns:a16="http://schemas.microsoft.com/office/drawing/2014/main" id="{5B9513C0-F010-4FF4-BCB5-9E6498DA831E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53" name="Rektangel 452">
                <a:extLst>
                  <a:ext uri="{FF2B5EF4-FFF2-40B4-BE49-F238E27FC236}">
                    <a16:creationId xmlns:a16="http://schemas.microsoft.com/office/drawing/2014/main" id="{207B14FD-B98D-4368-8487-8256FAD0B88C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4" name="Rektangel 453">
                <a:extLst>
                  <a:ext uri="{FF2B5EF4-FFF2-40B4-BE49-F238E27FC236}">
                    <a16:creationId xmlns:a16="http://schemas.microsoft.com/office/drawing/2014/main" id="{BB20D617-EAD9-482A-B345-1CB8664EB16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5" name="Rektangel 454">
                <a:extLst>
                  <a:ext uri="{FF2B5EF4-FFF2-40B4-BE49-F238E27FC236}">
                    <a16:creationId xmlns:a16="http://schemas.microsoft.com/office/drawing/2014/main" id="{94C9A11C-EC30-4742-8AAE-E527C96D8FD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6" name="Rektangel 455">
                <a:extLst>
                  <a:ext uri="{FF2B5EF4-FFF2-40B4-BE49-F238E27FC236}">
                    <a16:creationId xmlns:a16="http://schemas.microsoft.com/office/drawing/2014/main" id="{838364B7-EEE5-4C41-A8CF-AE0E51C3400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5" name="Gruppe 434">
              <a:extLst>
                <a:ext uri="{FF2B5EF4-FFF2-40B4-BE49-F238E27FC236}">
                  <a16:creationId xmlns:a16="http://schemas.microsoft.com/office/drawing/2014/main" id="{D18017AD-1B62-42CA-ADAD-65E3AA0B2C4C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50" name="Rektangel 449">
                <a:extLst>
                  <a:ext uri="{FF2B5EF4-FFF2-40B4-BE49-F238E27FC236}">
                    <a16:creationId xmlns:a16="http://schemas.microsoft.com/office/drawing/2014/main" id="{8898BCDD-799D-4C8A-B6C5-47FBAA91E470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1" name="Rektangel 450">
                <a:extLst>
                  <a:ext uri="{FF2B5EF4-FFF2-40B4-BE49-F238E27FC236}">
                    <a16:creationId xmlns:a16="http://schemas.microsoft.com/office/drawing/2014/main" id="{829DF5CA-99D7-4BEA-A853-139E694C45B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2" name="Rektangel: øverste hjørner afrundet 451">
                <a:extLst>
                  <a:ext uri="{FF2B5EF4-FFF2-40B4-BE49-F238E27FC236}">
                    <a16:creationId xmlns:a16="http://schemas.microsoft.com/office/drawing/2014/main" id="{C626CF3A-ABD1-4825-A7F8-5E0C85AE173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6" name="Gruppe 435">
              <a:extLst>
                <a:ext uri="{FF2B5EF4-FFF2-40B4-BE49-F238E27FC236}">
                  <a16:creationId xmlns:a16="http://schemas.microsoft.com/office/drawing/2014/main" id="{463926AD-996F-4477-BAC7-A11160DBD5BF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46" name="Rektangel 445">
                <a:extLst>
                  <a:ext uri="{FF2B5EF4-FFF2-40B4-BE49-F238E27FC236}">
                    <a16:creationId xmlns:a16="http://schemas.microsoft.com/office/drawing/2014/main" id="{03D67241-DBD1-446D-906B-347B4A293C8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7" name="Rektangel 446">
                <a:extLst>
                  <a:ext uri="{FF2B5EF4-FFF2-40B4-BE49-F238E27FC236}">
                    <a16:creationId xmlns:a16="http://schemas.microsoft.com/office/drawing/2014/main" id="{EEB78B13-DEE7-41F6-92FE-F49DCCB79798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8" name="Rektangel 447">
                <a:extLst>
                  <a:ext uri="{FF2B5EF4-FFF2-40B4-BE49-F238E27FC236}">
                    <a16:creationId xmlns:a16="http://schemas.microsoft.com/office/drawing/2014/main" id="{77A651AF-EF0D-41B2-B847-101EDB0047F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9" name="Rektangel 448">
                <a:extLst>
                  <a:ext uri="{FF2B5EF4-FFF2-40B4-BE49-F238E27FC236}">
                    <a16:creationId xmlns:a16="http://schemas.microsoft.com/office/drawing/2014/main" id="{3AF05908-5F37-42B3-87E8-3F832662F0B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67" name="Gruppe 466">
            <a:extLst>
              <a:ext uri="{FF2B5EF4-FFF2-40B4-BE49-F238E27FC236}">
                <a16:creationId xmlns:a16="http://schemas.microsoft.com/office/drawing/2014/main" id="{D9FFD7B8-761A-4233-9AF8-3F19A497BA88}"/>
              </a:ext>
            </a:extLst>
          </p:cNvPr>
          <p:cNvGrpSpPr/>
          <p:nvPr userDrawn="1"/>
        </p:nvGrpSpPr>
        <p:grpSpPr>
          <a:xfrm>
            <a:off x="6954962" y="4046025"/>
            <a:ext cx="99577" cy="1269106"/>
            <a:chOff x="6586590" y="4046025"/>
            <a:chExt cx="99577" cy="1269106"/>
          </a:xfrm>
        </p:grpSpPr>
        <p:grpSp>
          <p:nvGrpSpPr>
            <p:cNvPr id="468" name="Gruppe 467">
              <a:extLst>
                <a:ext uri="{FF2B5EF4-FFF2-40B4-BE49-F238E27FC236}">
                  <a16:creationId xmlns:a16="http://schemas.microsoft.com/office/drawing/2014/main" id="{0A8812F7-A286-412E-A258-940E66FA7595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01" name="Rektangel 500">
                <a:extLst>
                  <a:ext uri="{FF2B5EF4-FFF2-40B4-BE49-F238E27FC236}">
                    <a16:creationId xmlns:a16="http://schemas.microsoft.com/office/drawing/2014/main" id="{E9D52A4F-8971-4725-A325-DB2407682753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2" name="Rektangel 501">
                <a:extLst>
                  <a:ext uri="{FF2B5EF4-FFF2-40B4-BE49-F238E27FC236}">
                    <a16:creationId xmlns:a16="http://schemas.microsoft.com/office/drawing/2014/main" id="{792A86EC-BA74-42F4-85A1-DBC00135A63C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3" name="Rektangel: øverste hjørner afrundet 502">
                <a:extLst>
                  <a:ext uri="{FF2B5EF4-FFF2-40B4-BE49-F238E27FC236}">
                    <a16:creationId xmlns:a16="http://schemas.microsoft.com/office/drawing/2014/main" id="{C3C4CD40-71F5-454F-85F7-D04C6AA6087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69" name="Gruppe 468">
              <a:extLst>
                <a:ext uri="{FF2B5EF4-FFF2-40B4-BE49-F238E27FC236}">
                  <a16:creationId xmlns:a16="http://schemas.microsoft.com/office/drawing/2014/main" id="{59E3B372-0F8D-44AF-9DB8-1FE3E4CB844E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97" name="Rektangel 496">
                <a:extLst>
                  <a:ext uri="{FF2B5EF4-FFF2-40B4-BE49-F238E27FC236}">
                    <a16:creationId xmlns:a16="http://schemas.microsoft.com/office/drawing/2014/main" id="{9CF914FA-2505-4268-9D19-73F7C604807D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8" name="Rektangel 497">
                <a:extLst>
                  <a:ext uri="{FF2B5EF4-FFF2-40B4-BE49-F238E27FC236}">
                    <a16:creationId xmlns:a16="http://schemas.microsoft.com/office/drawing/2014/main" id="{93226638-AA1F-4891-A665-CB969667D64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9" name="Rektangel 498">
                <a:extLst>
                  <a:ext uri="{FF2B5EF4-FFF2-40B4-BE49-F238E27FC236}">
                    <a16:creationId xmlns:a16="http://schemas.microsoft.com/office/drawing/2014/main" id="{6929DE60-88AF-4C55-923A-DE22FB5F06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0" name="Rektangel 499">
                <a:extLst>
                  <a:ext uri="{FF2B5EF4-FFF2-40B4-BE49-F238E27FC236}">
                    <a16:creationId xmlns:a16="http://schemas.microsoft.com/office/drawing/2014/main" id="{D70D46E5-3E47-431B-8396-81B2A5BDFFD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0" name="Gruppe 469">
              <a:extLst>
                <a:ext uri="{FF2B5EF4-FFF2-40B4-BE49-F238E27FC236}">
                  <a16:creationId xmlns:a16="http://schemas.microsoft.com/office/drawing/2014/main" id="{38B56FBD-898E-476D-83D4-9A321BC4CCF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94" name="Rektangel 493">
                <a:extLst>
                  <a:ext uri="{FF2B5EF4-FFF2-40B4-BE49-F238E27FC236}">
                    <a16:creationId xmlns:a16="http://schemas.microsoft.com/office/drawing/2014/main" id="{CC98DDDB-0316-4B30-A53B-C62C3FDF5C8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5" name="Rektangel 494">
                <a:extLst>
                  <a:ext uri="{FF2B5EF4-FFF2-40B4-BE49-F238E27FC236}">
                    <a16:creationId xmlns:a16="http://schemas.microsoft.com/office/drawing/2014/main" id="{F7D3FB00-1376-4BC6-8605-8F31640F5D8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6" name="Rektangel: øverste hjørner afrundet 495">
                <a:extLst>
                  <a:ext uri="{FF2B5EF4-FFF2-40B4-BE49-F238E27FC236}">
                    <a16:creationId xmlns:a16="http://schemas.microsoft.com/office/drawing/2014/main" id="{1BFA9BC0-1F11-41E0-9671-D1E06246A55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1" name="Gruppe 470">
              <a:extLst>
                <a:ext uri="{FF2B5EF4-FFF2-40B4-BE49-F238E27FC236}">
                  <a16:creationId xmlns:a16="http://schemas.microsoft.com/office/drawing/2014/main" id="{B403ADE5-6BCE-451B-BADC-08A8D537C67C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90" name="Rektangel 489">
                <a:extLst>
                  <a:ext uri="{FF2B5EF4-FFF2-40B4-BE49-F238E27FC236}">
                    <a16:creationId xmlns:a16="http://schemas.microsoft.com/office/drawing/2014/main" id="{2AD8C0B5-EE14-42DA-947B-297C24031AB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1" name="Rektangel 490">
                <a:extLst>
                  <a:ext uri="{FF2B5EF4-FFF2-40B4-BE49-F238E27FC236}">
                    <a16:creationId xmlns:a16="http://schemas.microsoft.com/office/drawing/2014/main" id="{E2EC1570-2D64-49C7-A92A-F9E2A5156521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2" name="Rektangel 491">
                <a:extLst>
                  <a:ext uri="{FF2B5EF4-FFF2-40B4-BE49-F238E27FC236}">
                    <a16:creationId xmlns:a16="http://schemas.microsoft.com/office/drawing/2014/main" id="{E35CB2B0-01EC-4B3A-B8DF-D79F591FEE85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3" name="Rektangel 492">
                <a:extLst>
                  <a:ext uri="{FF2B5EF4-FFF2-40B4-BE49-F238E27FC236}">
                    <a16:creationId xmlns:a16="http://schemas.microsoft.com/office/drawing/2014/main" id="{83464E59-37B0-4BE6-B0AD-D809F376EEE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2" name="Gruppe 471">
              <a:extLst>
                <a:ext uri="{FF2B5EF4-FFF2-40B4-BE49-F238E27FC236}">
                  <a16:creationId xmlns:a16="http://schemas.microsoft.com/office/drawing/2014/main" id="{0561E4ED-BE3B-4043-AF02-8AF2EAE9C040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87" name="Rektangel 486">
                <a:extLst>
                  <a:ext uri="{FF2B5EF4-FFF2-40B4-BE49-F238E27FC236}">
                    <a16:creationId xmlns:a16="http://schemas.microsoft.com/office/drawing/2014/main" id="{A00EAC9C-C2A2-4D17-97EC-ABEFF049C49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8" name="Rektangel 487">
                <a:extLst>
                  <a:ext uri="{FF2B5EF4-FFF2-40B4-BE49-F238E27FC236}">
                    <a16:creationId xmlns:a16="http://schemas.microsoft.com/office/drawing/2014/main" id="{53567470-B4AF-4E29-91A4-38B62CF772F6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9" name="Rektangel: øverste hjørner afrundet 488">
                <a:extLst>
                  <a:ext uri="{FF2B5EF4-FFF2-40B4-BE49-F238E27FC236}">
                    <a16:creationId xmlns:a16="http://schemas.microsoft.com/office/drawing/2014/main" id="{5F5C3476-DF13-444B-969B-E80758AF0747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3" name="Gruppe 472">
              <a:extLst>
                <a:ext uri="{FF2B5EF4-FFF2-40B4-BE49-F238E27FC236}">
                  <a16:creationId xmlns:a16="http://schemas.microsoft.com/office/drawing/2014/main" id="{9511BD74-01C0-47B8-95FC-A118D27DF4A0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83" name="Rektangel 482">
                <a:extLst>
                  <a:ext uri="{FF2B5EF4-FFF2-40B4-BE49-F238E27FC236}">
                    <a16:creationId xmlns:a16="http://schemas.microsoft.com/office/drawing/2014/main" id="{71F24A88-43DF-4497-ABDB-145296E8099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4" name="Rektangel 483">
                <a:extLst>
                  <a:ext uri="{FF2B5EF4-FFF2-40B4-BE49-F238E27FC236}">
                    <a16:creationId xmlns:a16="http://schemas.microsoft.com/office/drawing/2014/main" id="{336DDE5E-2E0E-464F-A8E1-DAC0AFE41E47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5" name="Rektangel 484">
                <a:extLst>
                  <a:ext uri="{FF2B5EF4-FFF2-40B4-BE49-F238E27FC236}">
                    <a16:creationId xmlns:a16="http://schemas.microsoft.com/office/drawing/2014/main" id="{CBBEDBA4-1673-4B5C-BFD1-D2A6B88EFC7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6" name="Rektangel 485">
                <a:extLst>
                  <a:ext uri="{FF2B5EF4-FFF2-40B4-BE49-F238E27FC236}">
                    <a16:creationId xmlns:a16="http://schemas.microsoft.com/office/drawing/2014/main" id="{235D123D-7FE9-4521-A2EA-A928159B7D6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504" name="Gruppe 503">
            <a:extLst>
              <a:ext uri="{FF2B5EF4-FFF2-40B4-BE49-F238E27FC236}">
                <a16:creationId xmlns:a16="http://schemas.microsoft.com/office/drawing/2014/main" id="{487D81BB-7034-49BA-9F91-B615D9C2071B}"/>
              </a:ext>
            </a:extLst>
          </p:cNvPr>
          <p:cNvGrpSpPr/>
          <p:nvPr userDrawn="1"/>
        </p:nvGrpSpPr>
        <p:grpSpPr>
          <a:xfrm>
            <a:off x="7139147" y="4046025"/>
            <a:ext cx="99577" cy="1718833"/>
            <a:chOff x="6586590" y="4046025"/>
            <a:chExt cx="99577" cy="1718833"/>
          </a:xfrm>
        </p:grpSpPr>
        <p:grpSp>
          <p:nvGrpSpPr>
            <p:cNvPr id="505" name="Gruppe 504">
              <a:extLst>
                <a:ext uri="{FF2B5EF4-FFF2-40B4-BE49-F238E27FC236}">
                  <a16:creationId xmlns:a16="http://schemas.microsoft.com/office/drawing/2014/main" id="{EDAFB757-0B5F-4600-8C70-17F9A79EBF46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38" name="Rektangel 537">
                <a:extLst>
                  <a:ext uri="{FF2B5EF4-FFF2-40B4-BE49-F238E27FC236}">
                    <a16:creationId xmlns:a16="http://schemas.microsoft.com/office/drawing/2014/main" id="{422844BD-3B4C-4954-8E86-2AB2E04927EF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9" name="Rektangel 538">
                <a:extLst>
                  <a:ext uri="{FF2B5EF4-FFF2-40B4-BE49-F238E27FC236}">
                    <a16:creationId xmlns:a16="http://schemas.microsoft.com/office/drawing/2014/main" id="{90D5ED91-7DE8-4AD4-B730-0A336C1BABA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40" name="Rektangel: øverste hjørner afrundet 539">
                <a:extLst>
                  <a:ext uri="{FF2B5EF4-FFF2-40B4-BE49-F238E27FC236}">
                    <a16:creationId xmlns:a16="http://schemas.microsoft.com/office/drawing/2014/main" id="{E5D434BC-4C28-41FE-99CC-22B421FEC9C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6" name="Gruppe 505">
              <a:extLst>
                <a:ext uri="{FF2B5EF4-FFF2-40B4-BE49-F238E27FC236}">
                  <a16:creationId xmlns:a16="http://schemas.microsoft.com/office/drawing/2014/main" id="{EAB9973D-7BB2-4A41-8E53-DD7A973A2F80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534" name="Rektangel 533">
                <a:extLst>
                  <a:ext uri="{FF2B5EF4-FFF2-40B4-BE49-F238E27FC236}">
                    <a16:creationId xmlns:a16="http://schemas.microsoft.com/office/drawing/2014/main" id="{065A8711-C107-410E-AF0D-8ED899754200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5" name="Rektangel 534">
                <a:extLst>
                  <a:ext uri="{FF2B5EF4-FFF2-40B4-BE49-F238E27FC236}">
                    <a16:creationId xmlns:a16="http://schemas.microsoft.com/office/drawing/2014/main" id="{A85A67EE-8D0D-4682-8F38-32DE3155173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6" name="Rektangel 535">
                <a:extLst>
                  <a:ext uri="{FF2B5EF4-FFF2-40B4-BE49-F238E27FC236}">
                    <a16:creationId xmlns:a16="http://schemas.microsoft.com/office/drawing/2014/main" id="{06A56B14-173B-400B-B6D5-A04FF997C9F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7" name="Rektangel 536">
                <a:extLst>
                  <a:ext uri="{FF2B5EF4-FFF2-40B4-BE49-F238E27FC236}">
                    <a16:creationId xmlns:a16="http://schemas.microsoft.com/office/drawing/2014/main" id="{9BA1F6C7-9495-42D0-A081-C47A9BC485FC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7" name="Gruppe 506">
              <a:extLst>
                <a:ext uri="{FF2B5EF4-FFF2-40B4-BE49-F238E27FC236}">
                  <a16:creationId xmlns:a16="http://schemas.microsoft.com/office/drawing/2014/main" id="{5434D7DE-41C3-4090-9891-67A4B956013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531" name="Rektangel 530">
                <a:extLst>
                  <a:ext uri="{FF2B5EF4-FFF2-40B4-BE49-F238E27FC236}">
                    <a16:creationId xmlns:a16="http://schemas.microsoft.com/office/drawing/2014/main" id="{228B2903-14D7-4F40-B4B9-1FEBE163343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2" name="Rektangel 531">
                <a:extLst>
                  <a:ext uri="{FF2B5EF4-FFF2-40B4-BE49-F238E27FC236}">
                    <a16:creationId xmlns:a16="http://schemas.microsoft.com/office/drawing/2014/main" id="{7A608E58-6C12-46AB-A822-6A52537BD4C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3" name="Rektangel: øverste hjørner afrundet 532">
                <a:extLst>
                  <a:ext uri="{FF2B5EF4-FFF2-40B4-BE49-F238E27FC236}">
                    <a16:creationId xmlns:a16="http://schemas.microsoft.com/office/drawing/2014/main" id="{8B6B8521-025B-47AA-BD17-2D68DD00F5B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8" name="Gruppe 507">
              <a:extLst>
                <a:ext uri="{FF2B5EF4-FFF2-40B4-BE49-F238E27FC236}">
                  <a16:creationId xmlns:a16="http://schemas.microsoft.com/office/drawing/2014/main" id="{155F0DD3-557B-4D40-A98A-AC07475A8049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527" name="Rektangel 526">
                <a:extLst>
                  <a:ext uri="{FF2B5EF4-FFF2-40B4-BE49-F238E27FC236}">
                    <a16:creationId xmlns:a16="http://schemas.microsoft.com/office/drawing/2014/main" id="{0E534F49-B78E-4F53-BE1F-16837AA450A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8" name="Rektangel 527">
                <a:extLst>
                  <a:ext uri="{FF2B5EF4-FFF2-40B4-BE49-F238E27FC236}">
                    <a16:creationId xmlns:a16="http://schemas.microsoft.com/office/drawing/2014/main" id="{45922AAA-0B26-4325-AC96-B660469F690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9" name="Rektangel 528">
                <a:extLst>
                  <a:ext uri="{FF2B5EF4-FFF2-40B4-BE49-F238E27FC236}">
                    <a16:creationId xmlns:a16="http://schemas.microsoft.com/office/drawing/2014/main" id="{C5F48C3B-57B5-400E-A79F-A1998357166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0" name="Rektangel 529">
                <a:extLst>
                  <a:ext uri="{FF2B5EF4-FFF2-40B4-BE49-F238E27FC236}">
                    <a16:creationId xmlns:a16="http://schemas.microsoft.com/office/drawing/2014/main" id="{58127A49-5404-47DB-8E2F-39912ED1F3F2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9" name="Gruppe 508">
              <a:extLst>
                <a:ext uri="{FF2B5EF4-FFF2-40B4-BE49-F238E27FC236}">
                  <a16:creationId xmlns:a16="http://schemas.microsoft.com/office/drawing/2014/main" id="{78976A30-D8D9-4AF1-A115-60CF85FB28A6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524" name="Rektangel 523">
                <a:extLst>
                  <a:ext uri="{FF2B5EF4-FFF2-40B4-BE49-F238E27FC236}">
                    <a16:creationId xmlns:a16="http://schemas.microsoft.com/office/drawing/2014/main" id="{39D0AD58-8746-4240-BCC5-9C28F3D9759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5" name="Rektangel 524">
                <a:extLst>
                  <a:ext uri="{FF2B5EF4-FFF2-40B4-BE49-F238E27FC236}">
                    <a16:creationId xmlns:a16="http://schemas.microsoft.com/office/drawing/2014/main" id="{2D053CD5-1557-424C-81D8-9262BEA85DF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6" name="Rektangel: øverste hjørner afrundet 525">
                <a:extLst>
                  <a:ext uri="{FF2B5EF4-FFF2-40B4-BE49-F238E27FC236}">
                    <a16:creationId xmlns:a16="http://schemas.microsoft.com/office/drawing/2014/main" id="{DD90DAF1-17CF-4972-8835-F67EC6E3E211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0" name="Gruppe 509">
              <a:extLst>
                <a:ext uri="{FF2B5EF4-FFF2-40B4-BE49-F238E27FC236}">
                  <a16:creationId xmlns:a16="http://schemas.microsoft.com/office/drawing/2014/main" id="{AFFE7990-31D2-4B8C-AFED-301B17E73DB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520" name="Rektangel 519">
                <a:extLst>
                  <a:ext uri="{FF2B5EF4-FFF2-40B4-BE49-F238E27FC236}">
                    <a16:creationId xmlns:a16="http://schemas.microsoft.com/office/drawing/2014/main" id="{642FD02F-1614-4EF4-8251-56F94EA5E554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1" name="Rektangel 520">
                <a:extLst>
                  <a:ext uri="{FF2B5EF4-FFF2-40B4-BE49-F238E27FC236}">
                    <a16:creationId xmlns:a16="http://schemas.microsoft.com/office/drawing/2014/main" id="{5F6224AA-66D9-4F3C-AD2A-46B654B4AF94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2" name="Rektangel 521">
                <a:extLst>
                  <a:ext uri="{FF2B5EF4-FFF2-40B4-BE49-F238E27FC236}">
                    <a16:creationId xmlns:a16="http://schemas.microsoft.com/office/drawing/2014/main" id="{68ECDDE5-1739-4C6A-9E7A-CF68C094D7BA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3" name="Rektangel 522">
                <a:extLst>
                  <a:ext uri="{FF2B5EF4-FFF2-40B4-BE49-F238E27FC236}">
                    <a16:creationId xmlns:a16="http://schemas.microsoft.com/office/drawing/2014/main" id="{D2FA6F5B-9127-4C45-89D7-7935010F262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1" name="Gruppe 510">
              <a:extLst>
                <a:ext uri="{FF2B5EF4-FFF2-40B4-BE49-F238E27FC236}">
                  <a16:creationId xmlns:a16="http://schemas.microsoft.com/office/drawing/2014/main" id="{BD45FD44-F3BC-4849-9601-CA6AD8851D42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517" name="Rektangel 516">
                <a:extLst>
                  <a:ext uri="{FF2B5EF4-FFF2-40B4-BE49-F238E27FC236}">
                    <a16:creationId xmlns:a16="http://schemas.microsoft.com/office/drawing/2014/main" id="{5F7E2960-7EDD-4022-9C40-B00A20A0631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8" name="Rektangel 517">
                <a:extLst>
                  <a:ext uri="{FF2B5EF4-FFF2-40B4-BE49-F238E27FC236}">
                    <a16:creationId xmlns:a16="http://schemas.microsoft.com/office/drawing/2014/main" id="{7CB73619-9A2D-4896-8C1F-4E97E04D39B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9" name="Rektangel: øverste hjørner afrundet 518">
                <a:extLst>
                  <a:ext uri="{FF2B5EF4-FFF2-40B4-BE49-F238E27FC236}">
                    <a16:creationId xmlns:a16="http://schemas.microsoft.com/office/drawing/2014/main" id="{12CDE575-588C-4CA6-8E71-0323DCA76438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2" name="Gruppe 511">
              <a:extLst>
                <a:ext uri="{FF2B5EF4-FFF2-40B4-BE49-F238E27FC236}">
                  <a16:creationId xmlns:a16="http://schemas.microsoft.com/office/drawing/2014/main" id="{391A61A0-D5DA-43BD-A7A3-44117A327FB6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513" name="Rektangel 512">
                <a:extLst>
                  <a:ext uri="{FF2B5EF4-FFF2-40B4-BE49-F238E27FC236}">
                    <a16:creationId xmlns:a16="http://schemas.microsoft.com/office/drawing/2014/main" id="{7D7F0A32-770E-49F2-8729-84A90BA54A6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4" name="Rektangel 513">
                <a:extLst>
                  <a:ext uri="{FF2B5EF4-FFF2-40B4-BE49-F238E27FC236}">
                    <a16:creationId xmlns:a16="http://schemas.microsoft.com/office/drawing/2014/main" id="{7DB3BDBB-C92B-4747-B9A6-861B86DE1AE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5" name="Rektangel 514">
                <a:extLst>
                  <a:ext uri="{FF2B5EF4-FFF2-40B4-BE49-F238E27FC236}">
                    <a16:creationId xmlns:a16="http://schemas.microsoft.com/office/drawing/2014/main" id="{6121A64A-344E-4B6F-8A15-34168A0BA36C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6" name="Rektangel 515">
                <a:extLst>
                  <a:ext uri="{FF2B5EF4-FFF2-40B4-BE49-F238E27FC236}">
                    <a16:creationId xmlns:a16="http://schemas.microsoft.com/office/drawing/2014/main" id="{E0C515B9-60AD-4FD8-BCB7-65EEF52D9D18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186" name="Gruppe 185">
            <a:extLst>
              <a:ext uri="{FF2B5EF4-FFF2-40B4-BE49-F238E27FC236}">
                <a16:creationId xmlns:a16="http://schemas.microsoft.com/office/drawing/2014/main" id="{A3E3B51A-20D4-484D-826E-22A4AC81101D}"/>
              </a:ext>
            </a:extLst>
          </p:cNvPr>
          <p:cNvGrpSpPr/>
          <p:nvPr userDrawn="1"/>
        </p:nvGrpSpPr>
        <p:grpSpPr>
          <a:xfrm flipH="1">
            <a:off x="7019767" y="5466888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87" name="Gruppe 186">
              <a:extLst>
                <a:ext uri="{FF2B5EF4-FFF2-40B4-BE49-F238E27FC236}">
                  <a16:creationId xmlns:a16="http://schemas.microsoft.com/office/drawing/2014/main" id="{97381A96-A053-4781-8B05-9EBA3310E0D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3EDE9D0A-39A8-4AB7-B2E9-6CCAD0CA6FC6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51E5522C-96DD-4C4C-90C1-F8911D4B670A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C4C62C7D-D8BE-4E75-9970-F24D2F1381B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4B627D10-4EA6-4B4B-B2BE-5EFA099A140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547372E9-0BB3-4768-AF90-0AAD85537C11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F34CE4EA-AAC0-4BA3-B954-1A606C3141B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41" name="Gruppe 540">
            <a:extLst>
              <a:ext uri="{FF2B5EF4-FFF2-40B4-BE49-F238E27FC236}">
                <a16:creationId xmlns:a16="http://schemas.microsoft.com/office/drawing/2014/main" id="{FC41F19C-BC9A-49F8-B982-60AD6A645885}"/>
              </a:ext>
            </a:extLst>
          </p:cNvPr>
          <p:cNvGrpSpPr/>
          <p:nvPr userDrawn="1"/>
        </p:nvGrpSpPr>
        <p:grpSpPr>
          <a:xfrm>
            <a:off x="5989017" y="5230207"/>
            <a:ext cx="916095" cy="739089"/>
            <a:chOff x="5878302" y="5164076"/>
            <a:chExt cx="916095" cy="739089"/>
          </a:xfrm>
        </p:grpSpPr>
        <p:grpSp>
          <p:nvGrpSpPr>
            <p:cNvPr id="542" name="Gruppe 541">
              <a:extLst>
                <a:ext uri="{FF2B5EF4-FFF2-40B4-BE49-F238E27FC236}">
                  <a16:creationId xmlns:a16="http://schemas.microsoft.com/office/drawing/2014/main" id="{DF86FE1F-EE9C-43EC-9516-A9FF819B9263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544" name="Rektangel 543">
                <a:extLst>
                  <a:ext uri="{FF2B5EF4-FFF2-40B4-BE49-F238E27FC236}">
                    <a16:creationId xmlns:a16="http://schemas.microsoft.com/office/drawing/2014/main" id="{E898AF9A-B010-49F6-8D28-EF7914B30C1E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id="{A802A087-DAF1-4DF7-9264-2D37AB4973E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37DEBFFC-1705-4305-A83C-0C4223E40B80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214F247A-917A-4ADF-92E1-B15DB347252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8A70A2AB-9975-40CE-9DAA-8605F6A077CD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08F77261-16CD-4A76-AB6F-21D4A0775C46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37" name="Rektangel 436">
            <a:extLst>
              <a:ext uri="{FF2B5EF4-FFF2-40B4-BE49-F238E27FC236}">
                <a16:creationId xmlns:a16="http://schemas.microsoft.com/office/drawing/2014/main" id="{13325374-C58B-4D1E-A038-D0A9429AF6DE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438" name="Pladsholder til tekst 5">
            <a:extLst>
              <a:ext uri="{FF2B5EF4-FFF2-40B4-BE49-F238E27FC236}">
                <a16:creationId xmlns:a16="http://schemas.microsoft.com/office/drawing/2014/main" id="{0EF864C6-C6EA-4973-A318-E9F8DE72E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65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Billede 58">
            <a:extLst>
              <a:ext uri="{FF2B5EF4-FFF2-40B4-BE49-F238E27FC236}">
                <a16:creationId xmlns:a16="http://schemas.microsoft.com/office/drawing/2014/main" id="{9907A31F-84CB-46B9-A51F-B9A9B7A14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3809" y="1683337"/>
            <a:ext cx="3517722" cy="4284000"/>
          </a:xfrm>
          <a:prstGeom prst="rect">
            <a:avLst/>
          </a:prstGeom>
          <a:noFill/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135527D2-CCAE-41A4-AE7D-5CAE47057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793" y="1661564"/>
            <a:ext cx="3517900" cy="4284663"/>
          </a:xfrm>
          <a:prstGeom prst="rect">
            <a:avLst/>
          </a:prstGeom>
        </p:spPr>
      </p:pic>
      <p:sp>
        <p:nvSpPr>
          <p:cNvPr id="65" name="Rektangel 64">
            <a:extLst>
              <a:ext uri="{FF2B5EF4-FFF2-40B4-BE49-F238E27FC236}">
                <a16:creationId xmlns:a16="http://schemas.microsoft.com/office/drawing/2014/main" id="{C4DADF23-8322-4ECE-B7C9-F264F8D4FE67}"/>
              </a:ext>
            </a:extLst>
          </p:cNvPr>
          <p:cNvSpPr/>
          <p:nvPr userDrawn="1"/>
        </p:nvSpPr>
        <p:spPr>
          <a:xfrm>
            <a:off x="9605127" y="1950812"/>
            <a:ext cx="1243975" cy="974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A0D0BE-F722-48CC-83D2-C6BF1D28BF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50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Billede 58">
            <a:extLst>
              <a:ext uri="{FF2B5EF4-FFF2-40B4-BE49-F238E27FC236}">
                <a16:creationId xmlns:a16="http://schemas.microsoft.com/office/drawing/2014/main" id="{9907A31F-84CB-46B9-A51F-B9A9B7A14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3809" y="1683337"/>
            <a:ext cx="3517722" cy="4284000"/>
          </a:xfrm>
          <a:prstGeom prst="rect">
            <a:avLst/>
          </a:prstGeom>
          <a:noFill/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135527D2-CCAE-41A4-AE7D-5CAE47057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793" y="1661564"/>
            <a:ext cx="3517900" cy="4284663"/>
          </a:xfrm>
          <a:prstGeom prst="rect">
            <a:avLst/>
          </a:prstGeom>
        </p:spPr>
      </p:pic>
      <p:sp>
        <p:nvSpPr>
          <p:cNvPr id="65" name="Rektangel 64">
            <a:extLst>
              <a:ext uri="{FF2B5EF4-FFF2-40B4-BE49-F238E27FC236}">
                <a16:creationId xmlns:a16="http://schemas.microsoft.com/office/drawing/2014/main" id="{C4DADF23-8322-4ECE-B7C9-F264F8D4FE67}"/>
              </a:ext>
            </a:extLst>
          </p:cNvPr>
          <p:cNvSpPr/>
          <p:nvPr userDrawn="1"/>
        </p:nvSpPr>
        <p:spPr>
          <a:xfrm>
            <a:off x="9605127" y="1950812"/>
            <a:ext cx="1243975" cy="974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262035C-AEE4-4EA1-B99D-63BE40C1CA1C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14" name="Pladsholder til tekst 5">
            <a:extLst>
              <a:ext uri="{FF2B5EF4-FFF2-40B4-BE49-F238E27FC236}">
                <a16:creationId xmlns:a16="http://schemas.microsoft.com/office/drawing/2014/main" id="{5CB96E51-8059-42A4-9DDC-61FA9C89C3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59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4F31-BBBA-4BD5-93EC-AE592451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6C463D-9008-42EA-82EA-696BCDD2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3621F9-ED6B-4897-8653-AB304A240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DC6882-E0A9-46AA-93DB-23E261D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707D027-4E3C-4346-B201-D3742196C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7F81B47-62DD-40A7-8D02-0230B305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BD4-631A-4FA6-B137-B39C284BEBA0}" type="datetime1">
              <a:rPr lang="da-DK" smtClean="0"/>
              <a:t>16-06-2026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D476C7F-AA5B-453C-B240-8138272E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A9F297-B038-46A4-912D-6F54F380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683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rati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A71703CE-220D-420A-A945-8170027FFB47}"/>
              </a:ext>
            </a:extLst>
          </p:cNvPr>
          <p:cNvGrpSpPr/>
          <p:nvPr userDrawn="1"/>
        </p:nvGrpSpPr>
        <p:grpSpPr>
          <a:xfrm>
            <a:off x="5963770" y="1798498"/>
            <a:ext cx="5502413" cy="4107753"/>
            <a:chOff x="2910710" y="1881188"/>
            <a:chExt cx="5502413" cy="4107753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700D184-8DD0-495F-8796-A874067F0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4934" y="3499752"/>
              <a:ext cx="828000" cy="82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Cirkel: udhulet 9">
              <a:extLst>
                <a:ext uri="{FF2B5EF4-FFF2-40B4-BE49-F238E27FC236}">
                  <a16:creationId xmlns:a16="http://schemas.microsoft.com/office/drawing/2014/main" id="{72E6DFFF-6CFE-495E-9FDC-32A828A68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3326" y="2299839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1" name="Cirkel: udhulet 10">
              <a:extLst>
                <a:ext uri="{FF2B5EF4-FFF2-40B4-BE49-F238E27FC236}">
                  <a16:creationId xmlns:a16="http://schemas.microsoft.com/office/drawing/2014/main" id="{7F08A1F3-440C-4CE0-AF57-F5EA96FA9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213" y="2195177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3" name="Cirkel: udhulet 12">
              <a:extLst>
                <a:ext uri="{FF2B5EF4-FFF2-40B4-BE49-F238E27FC236}">
                  <a16:creationId xmlns:a16="http://schemas.microsoft.com/office/drawing/2014/main" id="{AA25638D-59AB-4A3A-843E-1E9E97165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11101" y="2090514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4" name="Cirkel: udhulet 13">
              <a:extLst>
                <a:ext uri="{FF2B5EF4-FFF2-40B4-BE49-F238E27FC236}">
                  <a16:creationId xmlns:a16="http://schemas.microsoft.com/office/drawing/2014/main" id="{826E6A6F-15D2-4F59-835E-76C063C72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989" y="1985851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5" name="Cirkel: udhulet 14">
              <a:extLst>
                <a:ext uri="{FF2B5EF4-FFF2-40B4-BE49-F238E27FC236}">
                  <a16:creationId xmlns:a16="http://schemas.microsoft.com/office/drawing/2014/main" id="{1E9542CE-83BB-4EF0-BF5D-034717DB7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8877" y="1881188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CA0A60DA-DEEB-48CF-BC80-E249053B2B1D}"/>
                </a:ext>
              </a:extLst>
            </p:cNvPr>
            <p:cNvGrpSpPr/>
            <p:nvPr/>
          </p:nvGrpSpPr>
          <p:grpSpPr>
            <a:xfrm>
              <a:off x="5231652" y="3467856"/>
              <a:ext cx="648000" cy="648000"/>
              <a:chOff x="8599090" y="3356383"/>
              <a:chExt cx="648000" cy="648000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2BFDEBC-DEDC-4314-8F3E-6F95EF38A2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99090" y="3356383"/>
                <a:ext cx="648000" cy="648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6C50A5EB-FEFB-4818-AB11-21512DFBD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5090" y="3392383"/>
                <a:ext cx="576000" cy="57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pic>
            <p:nvPicPr>
              <p:cNvPr id="22" name="Grafik 21" descr="Tandhjul">
                <a:extLst>
                  <a:ext uri="{FF2B5EF4-FFF2-40B4-BE49-F238E27FC236}">
                    <a16:creationId xmlns:a16="http://schemas.microsoft.com/office/drawing/2014/main" id="{1423BE69-6EC6-4554-B596-4DA4466AB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50500" y="3407793"/>
                <a:ext cx="545181" cy="545181"/>
              </a:xfrm>
              <a:prstGeom prst="rect">
                <a:avLst/>
              </a:prstGeom>
            </p:spPr>
          </p:pic>
        </p:grp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B948C699-0C1F-4201-82E3-A4F0B823F761}"/>
                </a:ext>
              </a:extLst>
            </p:cNvPr>
            <p:cNvSpPr/>
            <p:nvPr/>
          </p:nvSpPr>
          <p:spPr>
            <a:xfrm>
              <a:off x="2910710" y="1881188"/>
              <a:ext cx="2629030" cy="658800"/>
            </a:xfrm>
            <a:prstGeom prst="rect">
              <a:avLst/>
            </a:prstGeom>
            <a:gradFill>
              <a:gsLst>
                <a:gs pos="100000">
                  <a:schemeClr val="accent4">
                    <a:lumMod val="40000"/>
                    <a:lumOff val="60000"/>
                  </a:schemeClr>
                </a:gs>
                <a:gs pos="6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434A5811-8A6C-4351-A585-82EC4BA5BE2B}"/>
                </a:ext>
              </a:extLst>
            </p:cNvPr>
            <p:cNvSpPr/>
            <p:nvPr/>
          </p:nvSpPr>
          <p:spPr>
            <a:xfrm>
              <a:off x="5552148" y="4911247"/>
              <a:ext cx="2135817" cy="6588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" name="Ligebenet trekant 18">
              <a:extLst>
                <a:ext uri="{FF2B5EF4-FFF2-40B4-BE49-F238E27FC236}">
                  <a16:creationId xmlns:a16="http://schemas.microsoft.com/office/drawing/2014/main" id="{4C6CD71B-8122-4EAE-8A9D-BF45723DA382}"/>
                </a:ext>
              </a:extLst>
            </p:cNvPr>
            <p:cNvSpPr/>
            <p:nvPr/>
          </p:nvSpPr>
          <p:spPr>
            <a:xfrm rot="5400000">
              <a:off x="7500607" y="4855068"/>
              <a:ext cx="1063778" cy="761254"/>
            </a:xfrm>
            <a:prstGeom prst="triangle">
              <a:avLst/>
            </a:prstGeom>
            <a:solidFill>
              <a:srgbClr val="D9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301078-50B8-4A95-9ED9-8681C562E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ratio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00D184-8DD0-495F-8796-A874067F02A4}"/>
              </a:ext>
            </a:extLst>
          </p:cNvPr>
          <p:cNvSpPr>
            <a:spLocks noChangeAspect="1"/>
          </p:cNvSpPr>
          <p:nvPr/>
        </p:nvSpPr>
        <p:spPr>
          <a:xfrm>
            <a:off x="8287994" y="3417062"/>
            <a:ext cx="828000" cy="82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Cirkel: udhulet 9">
            <a:extLst>
              <a:ext uri="{FF2B5EF4-FFF2-40B4-BE49-F238E27FC236}">
                <a16:creationId xmlns:a16="http://schemas.microsoft.com/office/drawing/2014/main" id="{72E6DFFF-6CFE-495E-9FDC-32A828A68B3F}"/>
              </a:ext>
            </a:extLst>
          </p:cNvPr>
          <p:cNvSpPr>
            <a:spLocks noChangeAspect="1"/>
          </p:cNvSpPr>
          <p:nvPr userDrawn="1"/>
        </p:nvSpPr>
        <p:spPr>
          <a:xfrm>
            <a:off x="6876386" y="2217149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1" name="Cirkel: udhulet 10">
            <a:extLst>
              <a:ext uri="{FF2B5EF4-FFF2-40B4-BE49-F238E27FC236}">
                <a16:creationId xmlns:a16="http://schemas.microsoft.com/office/drawing/2014/main" id="{7F08A1F3-440C-4CE0-AF57-F5EA96FA95D7}"/>
              </a:ext>
            </a:extLst>
          </p:cNvPr>
          <p:cNvSpPr>
            <a:spLocks noChangeAspect="1"/>
          </p:cNvSpPr>
          <p:nvPr/>
        </p:nvSpPr>
        <p:spPr>
          <a:xfrm>
            <a:off x="6820273" y="2112487"/>
            <a:ext cx="3689102" cy="3689102"/>
          </a:xfrm>
          <a:prstGeom prst="donut">
            <a:avLst>
              <a:gd name="adj" fmla="val 17723"/>
            </a:avLst>
          </a:prstGeom>
          <a:solidFill>
            <a:srgbClr val="33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3" name="Cirkel: udhulet 12">
            <a:extLst>
              <a:ext uri="{FF2B5EF4-FFF2-40B4-BE49-F238E27FC236}">
                <a16:creationId xmlns:a16="http://schemas.microsoft.com/office/drawing/2014/main" id="{AA25638D-59AB-4A3A-843E-1E9E971657D7}"/>
              </a:ext>
            </a:extLst>
          </p:cNvPr>
          <p:cNvSpPr>
            <a:spLocks noChangeAspect="1"/>
          </p:cNvSpPr>
          <p:nvPr/>
        </p:nvSpPr>
        <p:spPr>
          <a:xfrm>
            <a:off x="6764161" y="2007824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4" name="Cirkel: udhulet 13">
            <a:extLst>
              <a:ext uri="{FF2B5EF4-FFF2-40B4-BE49-F238E27FC236}">
                <a16:creationId xmlns:a16="http://schemas.microsoft.com/office/drawing/2014/main" id="{826E6A6F-15D2-4F59-835E-76C063C727D4}"/>
              </a:ext>
            </a:extLst>
          </p:cNvPr>
          <p:cNvSpPr>
            <a:spLocks noChangeAspect="1"/>
          </p:cNvSpPr>
          <p:nvPr/>
        </p:nvSpPr>
        <p:spPr>
          <a:xfrm>
            <a:off x="6708049" y="1903161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Cirkel: udhulet 14">
            <a:extLst>
              <a:ext uri="{FF2B5EF4-FFF2-40B4-BE49-F238E27FC236}">
                <a16:creationId xmlns:a16="http://schemas.microsoft.com/office/drawing/2014/main" id="{1E9542CE-83BB-4EF0-BF5D-034717DB789B}"/>
              </a:ext>
            </a:extLst>
          </p:cNvPr>
          <p:cNvSpPr>
            <a:spLocks noChangeAspect="1"/>
          </p:cNvSpPr>
          <p:nvPr/>
        </p:nvSpPr>
        <p:spPr>
          <a:xfrm>
            <a:off x="6651937" y="1798498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CA0A60DA-DEEB-48CF-BC80-E249053B2B1D}"/>
              </a:ext>
            </a:extLst>
          </p:cNvPr>
          <p:cNvGrpSpPr/>
          <p:nvPr/>
        </p:nvGrpSpPr>
        <p:grpSpPr>
          <a:xfrm>
            <a:off x="8284712" y="3385166"/>
            <a:ext cx="648000" cy="648000"/>
            <a:chOff x="8599090" y="3356383"/>
            <a:chExt cx="648000" cy="648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2BFDEBC-DEDC-4314-8F3E-6F95EF38A2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9090" y="3356383"/>
              <a:ext cx="648000" cy="648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C50A5EB-FEFB-4818-AB11-21512DFBD8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5090" y="3392383"/>
              <a:ext cx="576000" cy="57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22" name="Grafik 21" descr="Tandhjul">
              <a:extLst>
                <a:ext uri="{FF2B5EF4-FFF2-40B4-BE49-F238E27FC236}">
                  <a16:creationId xmlns:a16="http://schemas.microsoft.com/office/drawing/2014/main" id="{1423BE69-6EC6-4554-B596-4DA4466AB0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50500" y="3407793"/>
              <a:ext cx="545181" cy="545181"/>
            </a:xfrm>
            <a:prstGeom prst="rect">
              <a:avLst/>
            </a:prstGeom>
          </p:spPr>
        </p:pic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B948C699-0C1F-4201-82E3-A4F0B823F761}"/>
              </a:ext>
            </a:extLst>
          </p:cNvPr>
          <p:cNvSpPr/>
          <p:nvPr/>
        </p:nvSpPr>
        <p:spPr>
          <a:xfrm>
            <a:off x="5963770" y="1798498"/>
            <a:ext cx="2629030" cy="6588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34A5811-8A6C-4351-A585-82EC4BA5BE2B}"/>
              </a:ext>
            </a:extLst>
          </p:cNvPr>
          <p:cNvSpPr/>
          <p:nvPr/>
        </p:nvSpPr>
        <p:spPr>
          <a:xfrm>
            <a:off x="8605208" y="4828557"/>
            <a:ext cx="2135817" cy="65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Ligebenet trekant 18">
            <a:extLst>
              <a:ext uri="{FF2B5EF4-FFF2-40B4-BE49-F238E27FC236}">
                <a16:creationId xmlns:a16="http://schemas.microsoft.com/office/drawing/2014/main" id="{4C6CD71B-8122-4EAE-8A9D-BF45723DA382}"/>
              </a:ext>
            </a:extLst>
          </p:cNvPr>
          <p:cNvSpPr/>
          <p:nvPr/>
        </p:nvSpPr>
        <p:spPr>
          <a:xfrm rot="5400000">
            <a:off x="10553667" y="4772378"/>
            <a:ext cx="1063778" cy="76125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9B0696E-50D3-4D72-8E03-B42F1426590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4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7A1B2FD-F7D7-454E-AE0D-A59D178EC0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69060" y="1557336"/>
            <a:ext cx="4549229" cy="4535489"/>
            <a:chOff x="4084898" y="2084328"/>
            <a:chExt cx="4067967" cy="4055682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10D3E80-1DCA-4224-83F2-FD5A03563DC4}"/>
                </a:ext>
              </a:extLst>
            </p:cNvPr>
            <p:cNvGrpSpPr/>
            <p:nvPr/>
          </p:nvGrpSpPr>
          <p:grpSpPr>
            <a:xfrm>
              <a:off x="4084898" y="2084328"/>
              <a:ext cx="4067967" cy="4055682"/>
              <a:chOff x="3737131" y="2085661"/>
              <a:chExt cx="4067967" cy="4055682"/>
            </a:xfrm>
          </p:grpSpPr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C80E36A-569E-42D4-9F6B-24B68DCCCE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3670" y="2085661"/>
                <a:ext cx="4032000" cy="4032000"/>
                <a:chOff x="3912698" y="2061978"/>
                <a:chExt cx="4068000" cy="4068000"/>
              </a:xfrm>
            </p:grpSpPr>
            <p:grpSp>
              <p:nvGrpSpPr>
                <p:cNvPr id="43" name="Gruppe 42">
                  <a:extLst>
                    <a:ext uri="{FF2B5EF4-FFF2-40B4-BE49-F238E27FC236}">
                      <a16:creationId xmlns:a16="http://schemas.microsoft.com/office/drawing/2014/main" id="{296D837A-AEF7-4FC6-9EF5-11C5D5B25930}"/>
                    </a:ext>
                  </a:extLst>
                </p:cNvPr>
                <p:cNvGrpSpPr/>
                <p:nvPr/>
              </p:nvGrpSpPr>
              <p:grpSpPr>
                <a:xfrm>
                  <a:off x="4011536" y="2168906"/>
                  <a:ext cx="3870324" cy="3855092"/>
                  <a:chOff x="3445118" y="2199702"/>
                  <a:chExt cx="3870324" cy="3855092"/>
                </a:xfrm>
              </p:grpSpPr>
              <p:sp>
                <p:nvSpPr>
                  <p:cNvPr id="45" name="Ligebenet trapez 44">
                    <a:extLst>
                      <a:ext uri="{FF2B5EF4-FFF2-40B4-BE49-F238E27FC236}">
                        <a16:creationId xmlns:a16="http://schemas.microsoft.com/office/drawing/2014/main" id="{B90D93B2-DD0F-4B57-AE8B-5E321A011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700000" flipV="1">
                    <a:off x="4597224" y="4078849"/>
                    <a:ext cx="1056711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  <p:grpSp>
                <p:nvGrpSpPr>
                  <p:cNvPr id="46" name="Gruppe 45">
                    <a:extLst>
                      <a:ext uri="{FF2B5EF4-FFF2-40B4-BE49-F238E27FC236}">
                        <a16:creationId xmlns:a16="http://schemas.microsoft.com/office/drawing/2014/main" id="{BA6F45B5-4623-4505-BD1D-C6BE0F6ECA17}"/>
                      </a:ext>
                    </a:extLst>
                  </p:cNvPr>
                  <p:cNvGrpSpPr/>
                  <p:nvPr/>
                </p:nvGrpSpPr>
                <p:grpSpPr>
                  <a:xfrm>
                    <a:off x="3445118" y="2199702"/>
                    <a:ext cx="3870324" cy="3590961"/>
                    <a:chOff x="3445118" y="2199702"/>
                    <a:chExt cx="3870324" cy="3590961"/>
                  </a:xfrm>
                </p:grpSpPr>
                <p:sp>
                  <p:nvSpPr>
                    <p:cNvPr id="48" name="Ligebenet trapez 47">
                      <a:extLst>
                        <a:ext uri="{FF2B5EF4-FFF2-40B4-BE49-F238E27FC236}">
                          <a16:creationId xmlns:a16="http://schemas.microsoft.com/office/drawing/2014/main" id="{8C93FC00-366D-4B80-BF3F-0060DB7CD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>
                      <a:off x="3919098" y="2888201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6643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49" name="Ligebenet trapez 48">
                      <a:extLst>
                        <a:ext uri="{FF2B5EF4-FFF2-40B4-BE49-F238E27FC236}">
                          <a16:creationId xmlns:a16="http://schemas.microsoft.com/office/drawing/2014/main" id="{A4611F4F-D094-4599-B183-B4B6B04D10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4181859" y="2462885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5E3B3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0" name="Ligebenet trapez 49">
                      <a:extLst>
                        <a:ext uri="{FF2B5EF4-FFF2-40B4-BE49-F238E27FC236}">
                          <a16:creationId xmlns:a16="http://schemas.microsoft.com/office/drawing/2014/main" id="{368AD763-5CD5-4DED-BFEF-F1EAA893AD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9900000">
                      <a:off x="4608048" y="22018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1" name="Ligebenet trapez 50">
                      <a:extLst>
                        <a:ext uri="{FF2B5EF4-FFF2-40B4-BE49-F238E27FC236}">
                          <a16:creationId xmlns:a16="http://schemas.microsoft.com/office/drawing/2014/main" id="{B88555C2-53A3-473F-A4DD-622E09BEC0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H="1">
                      <a:off x="5802777" y="2886099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CAC6B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2" name="Ligebenet trapez 51">
                      <a:extLst>
                        <a:ext uri="{FF2B5EF4-FFF2-40B4-BE49-F238E27FC236}">
                          <a16:creationId xmlns:a16="http://schemas.microsoft.com/office/drawing/2014/main" id="{11111305-2299-429E-A1DE-8186147E30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H="1">
                      <a:off x="5540016" y="2460783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D4D1C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3" name="Ligebenet trapez 52">
                      <a:extLst>
                        <a:ext uri="{FF2B5EF4-FFF2-40B4-BE49-F238E27FC236}">
                          <a16:creationId xmlns:a16="http://schemas.microsoft.com/office/drawing/2014/main" id="{1C19C01E-2AB6-4ABC-9AB9-B5F9B617BC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1700000" flipH="1">
                      <a:off x="5113827" y="21997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4" name="Ligebenet trapez 53">
                      <a:extLst>
                        <a:ext uri="{FF2B5EF4-FFF2-40B4-BE49-F238E27FC236}">
                          <a16:creationId xmlns:a16="http://schemas.microsoft.com/office/drawing/2014/main" id="{EDA9020E-360F-4A26-8411-CA190026DD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V="1">
                      <a:off x="3908398" y="33915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3424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5" name="Ligebenet trapez 54">
                      <a:extLst>
                        <a:ext uri="{FF2B5EF4-FFF2-40B4-BE49-F238E27FC236}">
                          <a16:creationId xmlns:a16="http://schemas.microsoft.com/office/drawing/2014/main" id="{FF38CA69-E484-4874-A0DE-F76321FA0B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V="1">
                      <a:off x="4171160" y="3816820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7474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6" name="Ligebenet trapez 55">
                      <a:extLst>
                        <a:ext uri="{FF2B5EF4-FFF2-40B4-BE49-F238E27FC236}">
                          <a16:creationId xmlns:a16="http://schemas.microsoft.com/office/drawing/2014/main" id="{DE022FD3-31A3-4B0B-88C9-CB7FA89DBC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 flipH="1" flipV="1">
                      <a:off x="5792078" y="33894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7" name="Ligebenet trapez 56">
                      <a:extLst>
                        <a:ext uri="{FF2B5EF4-FFF2-40B4-BE49-F238E27FC236}">
                          <a16:creationId xmlns:a16="http://schemas.microsoft.com/office/drawing/2014/main" id="{3158EADB-CE91-4073-9F19-1E34EC9B41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 flipH="1" flipV="1">
                      <a:off x="5529317" y="3814718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48685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</p:grpSp>
              <p:sp>
                <p:nvSpPr>
                  <p:cNvPr id="47" name="Ligebenet trapez 46">
                    <a:extLst>
                      <a:ext uri="{FF2B5EF4-FFF2-40B4-BE49-F238E27FC236}">
                        <a16:creationId xmlns:a16="http://schemas.microsoft.com/office/drawing/2014/main" id="{0E058831-5B40-484C-AAF3-D76326B01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900000" flipH="1" flipV="1">
                    <a:off x="5103128" y="4066257"/>
                    <a:ext cx="1049386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rgbClr val="46624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</p:grpSp>
            <p:sp>
              <p:nvSpPr>
                <p:cNvPr id="44" name="Blokbue 43">
                  <a:extLst>
                    <a:ext uri="{FF2B5EF4-FFF2-40B4-BE49-F238E27FC236}">
                      <a16:creationId xmlns:a16="http://schemas.microsoft.com/office/drawing/2014/main" id="{30606CF1-2BBE-4571-A89B-F5D6D3DC7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698" y="2061978"/>
                  <a:ext cx="4068000" cy="4068000"/>
                </a:xfrm>
                <a:prstGeom prst="blockArc">
                  <a:avLst>
                    <a:gd name="adj1" fmla="val 0"/>
                    <a:gd name="adj2" fmla="val 21582834"/>
                    <a:gd name="adj3" fmla="val 3023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Blokbue 37">
                <a:extLst>
                  <a:ext uri="{FF2B5EF4-FFF2-40B4-BE49-F238E27FC236}">
                    <a16:creationId xmlns:a16="http://schemas.microsoft.com/office/drawing/2014/main" id="{06CCE944-BCA0-40AC-94DE-45F168253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9670" y="2481661"/>
                <a:ext cx="3240000" cy="3240000"/>
              </a:xfrm>
              <a:prstGeom prst="blockArc">
                <a:avLst>
                  <a:gd name="adj1" fmla="val 0"/>
                  <a:gd name="adj2" fmla="val 21591805"/>
                  <a:gd name="adj3" fmla="val 408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4DE42B09-7386-4787-B309-3BDB64705062}"/>
                  </a:ext>
                </a:extLst>
              </p:cNvPr>
              <p:cNvSpPr/>
              <p:nvPr/>
            </p:nvSpPr>
            <p:spPr>
              <a:xfrm>
                <a:off x="3737131" y="4030768"/>
                <a:ext cx="452560" cy="13844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AE149E8-4B47-41F1-8E25-E92C1656B47C}"/>
                  </a:ext>
                </a:extLst>
              </p:cNvPr>
              <p:cNvSpPr/>
              <p:nvPr/>
            </p:nvSpPr>
            <p:spPr>
              <a:xfrm>
                <a:off x="7245815" y="4030767"/>
                <a:ext cx="559283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48899A7E-2C06-4395-9DFF-68A108AF85A7}"/>
                  </a:ext>
                </a:extLst>
              </p:cNvPr>
              <p:cNvSpPr/>
              <p:nvPr/>
            </p:nvSpPr>
            <p:spPr>
              <a:xfrm rot="5400000">
                <a:off x="5489669" y="5800448"/>
                <a:ext cx="540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6CFC3A54-A885-4979-A0B1-8772C2D37493}"/>
                  </a:ext>
                </a:extLst>
              </p:cNvPr>
              <p:cNvSpPr/>
              <p:nvPr/>
            </p:nvSpPr>
            <p:spPr>
              <a:xfrm rot="5400000">
                <a:off x="5561669" y="2227068"/>
                <a:ext cx="396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3A8F8B9-E68E-436F-8F5B-C379884BE219}"/>
                </a:ext>
              </a:extLst>
            </p:cNvPr>
            <p:cNvSpPr/>
            <p:nvPr/>
          </p:nvSpPr>
          <p:spPr>
            <a:xfrm rot="18896412">
              <a:off x="4367547" y="267287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NOVEMBER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DD80487-73A9-47C6-A38B-8409C25E1E0E}"/>
                </a:ext>
              </a:extLst>
            </p:cNvPr>
            <p:cNvSpPr/>
            <p:nvPr/>
          </p:nvSpPr>
          <p:spPr>
            <a:xfrm rot="20783978">
              <a:off x="4817676" y="240004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DECEMBER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0900154C-C805-4F85-BEDF-8D654703D908}"/>
                </a:ext>
              </a:extLst>
            </p:cNvPr>
            <p:cNvSpPr/>
            <p:nvPr/>
          </p:nvSpPr>
          <p:spPr>
            <a:xfrm rot="17255796">
              <a:off x="4094413" y="316135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OKTOBER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4E3CEC-37B6-48E4-9D40-34EAEF8F065A}"/>
                </a:ext>
              </a:extLst>
            </p:cNvPr>
            <p:cNvSpPr/>
            <p:nvPr/>
          </p:nvSpPr>
          <p:spPr>
            <a:xfrm rot="840000">
              <a:off x="5381615" y="239510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JANUAR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5DC872F-FB34-4FDC-A574-FECCF6D12133}"/>
                </a:ext>
              </a:extLst>
            </p:cNvPr>
            <p:cNvSpPr/>
            <p:nvPr/>
          </p:nvSpPr>
          <p:spPr>
            <a:xfrm rot="4424261">
              <a:off x="6156268" y="318645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MARTS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393482D5-169E-4BEE-B90F-9F98A69F6478}"/>
                </a:ext>
              </a:extLst>
            </p:cNvPr>
            <p:cNvSpPr/>
            <p:nvPr/>
          </p:nvSpPr>
          <p:spPr>
            <a:xfrm rot="2690074">
              <a:off x="5909199" y="2719799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FEBRUAR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ACAF756E-0113-4181-BDEA-97E4125BD0AA}"/>
                </a:ext>
              </a:extLst>
            </p:cNvPr>
            <p:cNvSpPr/>
            <p:nvPr/>
          </p:nvSpPr>
          <p:spPr>
            <a:xfrm rot="6513171">
              <a:off x="6158022" y="366484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APRIL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58525FC-DF76-45DB-8BC5-4471FC77CAC2}"/>
                </a:ext>
              </a:extLst>
            </p:cNvPr>
            <p:cNvSpPr/>
            <p:nvPr/>
          </p:nvSpPr>
          <p:spPr>
            <a:xfrm rot="7929987">
              <a:off x="5883345" y="420246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MAJ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11340F6B-13D3-4D4E-8F2C-85A4FBCAB811}"/>
                </a:ext>
              </a:extLst>
            </p:cNvPr>
            <p:cNvSpPr/>
            <p:nvPr/>
          </p:nvSpPr>
          <p:spPr>
            <a:xfrm rot="9700478">
              <a:off x="5302581" y="450857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8270157C-5136-49CE-A6CF-737774030B35}"/>
                </a:ext>
              </a:extLst>
            </p:cNvPr>
            <p:cNvSpPr/>
            <p:nvPr/>
          </p:nvSpPr>
          <p:spPr>
            <a:xfrm rot="15060000">
              <a:off x="4074545" y="370701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SEPTEMBER</a:t>
              </a:r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9DFD52B6-409F-4123-9126-AFD187BF8CDF}"/>
                </a:ext>
              </a:extLst>
            </p:cNvPr>
            <p:cNvSpPr/>
            <p:nvPr/>
          </p:nvSpPr>
          <p:spPr>
            <a:xfrm rot="13680000">
              <a:off x="4354962" y="418558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AUGUST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96E79CB1-75D3-4ED5-939C-8E5D27F3C7C1}"/>
                </a:ext>
              </a:extLst>
            </p:cNvPr>
            <p:cNvSpPr/>
            <p:nvPr/>
          </p:nvSpPr>
          <p:spPr>
            <a:xfrm rot="12083814">
              <a:off x="4876619" y="4481750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</p:grp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710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7A1B2FD-F7D7-454E-AE0D-A59D178EC0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76372" y="1557336"/>
            <a:ext cx="4541916" cy="4535489"/>
            <a:chOff x="4091437" y="2084328"/>
            <a:chExt cx="4061428" cy="4055682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10D3E80-1DCA-4224-83F2-FD5A03563DC4}"/>
                </a:ext>
              </a:extLst>
            </p:cNvPr>
            <p:cNvGrpSpPr/>
            <p:nvPr/>
          </p:nvGrpSpPr>
          <p:grpSpPr>
            <a:xfrm>
              <a:off x="4091437" y="2084328"/>
              <a:ext cx="4061428" cy="4055682"/>
              <a:chOff x="3743670" y="2085661"/>
              <a:chExt cx="4061428" cy="4055682"/>
            </a:xfrm>
          </p:grpSpPr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C80E36A-569E-42D4-9F6B-24B68DCCCE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3670" y="2085661"/>
                <a:ext cx="4032000" cy="4032000"/>
                <a:chOff x="3912698" y="2061978"/>
                <a:chExt cx="4068000" cy="4068000"/>
              </a:xfrm>
            </p:grpSpPr>
            <p:grpSp>
              <p:nvGrpSpPr>
                <p:cNvPr id="43" name="Gruppe 42">
                  <a:extLst>
                    <a:ext uri="{FF2B5EF4-FFF2-40B4-BE49-F238E27FC236}">
                      <a16:creationId xmlns:a16="http://schemas.microsoft.com/office/drawing/2014/main" id="{296D837A-AEF7-4FC6-9EF5-11C5D5B25930}"/>
                    </a:ext>
                  </a:extLst>
                </p:cNvPr>
                <p:cNvGrpSpPr/>
                <p:nvPr/>
              </p:nvGrpSpPr>
              <p:grpSpPr>
                <a:xfrm>
                  <a:off x="4011536" y="2168906"/>
                  <a:ext cx="3870324" cy="3855092"/>
                  <a:chOff x="3445118" y="2199702"/>
                  <a:chExt cx="3870324" cy="3855092"/>
                </a:xfrm>
              </p:grpSpPr>
              <p:sp>
                <p:nvSpPr>
                  <p:cNvPr id="45" name="Ligebenet trapez 44">
                    <a:extLst>
                      <a:ext uri="{FF2B5EF4-FFF2-40B4-BE49-F238E27FC236}">
                        <a16:creationId xmlns:a16="http://schemas.microsoft.com/office/drawing/2014/main" id="{B90D93B2-DD0F-4B57-AE8B-5E321A011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700000" flipV="1">
                    <a:off x="4597224" y="4078849"/>
                    <a:ext cx="1056711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  <p:grpSp>
                <p:nvGrpSpPr>
                  <p:cNvPr id="46" name="Gruppe 45">
                    <a:extLst>
                      <a:ext uri="{FF2B5EF4-FFF2-40B4-BE49-F238E27FC236}">
                        <a16:creationId xmlns:a16="http://schemas.microsoft.com/office/drawing/2014/main" id="{BA6F45B5-4623-4505-BD1D-C6BE0F6ECA17}"/>
                      </a:ext>
                    </a:extLst>
                  </p:cNvPr>
                  <p:cNvGrpSpPr/>
                  <p:nvPr/>
                </p:nvGrpSpPr>
                <p:grpSpPr>
                  <a:xfrm>
                    <a:off x="3445118" y="2199702"/>
                    <a:ext cx="3870324" cy="3590961"/>
                    <a:chOff x="3445118" y="2199702"/>
                    <a:chExt cx="3870324" cy="3590961"/>
                  </a:xfrm>
                </p:grpSpPr>
                <p:sp>
                  <p:nvSpPr>
                    <p:cNvPr id="48" name="Ligebenet trapez 47">
                      <a:extLst>
                        <a:ext uri="{FF2B5EF4-FFF2-40B4-BE49-F238E27FC236}">
                          <a16:creationId xmlns:a16="http://schemas.microsoft.com/office/drawing/2014/main" id="{8C93FC00-366D-4B80-BF3F-0060DB7CD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>
                      <a:off x="3919098" y="2888201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6643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49" name="Ligebenet trapez 48">
                      <a:extLst>
                        <a:ext uri="{FF2B5EF4-FFF2-40B4-BE49-F238E27FC236}">
                          <a16:creationId xmlns:a16="http://schemas.microsoft.com/office/drawing/2014/main" id="{A4611F4F-D094-4599-B183-B4B6B04D10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4181859" y="2462885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5E3B3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0" name="Ligebenet trapez 49">
                      <a:extLst>
                        <a:ext uri="{FF2B5EF4-FFF2-40B4-BE49-F238E27FC236}">
                          <a16:creationId xmlns:a16="http://schemas.microsoft.com/office/drawing/2014/main" id="{368AD763-5CD5-4DED-BFEF-F1EAA893AD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9900000">
                      <a:off x="4608048" y="22018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1" name="Ligebenet trapez 50">
                      <a:extLst>
                        <a:ext uri="{FF2B5EF4-FFF2-40B4-BE49-F238E27FC236}">
                          <a16:creationId xmlns:a16="http://schemas.microsoft.com/office/drawing/2014/main" id="{B88555C2-53A3-473F-A4DD-622E09BEC0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H="1">
                      <a:off x="5802777" y="2886099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CAC6B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2" name="Ligebenet trapez 51">
                      <a:extLst>
                        <a:ext uri="{FF2B5EF4-FFF2-40B4-BE49-F238E27FC236}">
                          <a16:creationId xmlns:a16="http://schemas.microsoft.com/office/drawing/2014/main" id="{11111305-2299-429E-A1DE-8186147E30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H="1">
                      <a:off x="5540016" y="2460783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D4D1C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3" name="Ligebenet trapez 52">
                      <a:extLst>
                        <a:ext uri="{FF2B5EF4-FFF2-40B4-BE49-F238E27FC236}">
                          <a16:creationId xmlns:a16="http://schemas.microsoft.com/office/drawing/2014/main" id="{1C19C01E-2AB6-4ABC-9AB9-B5F9B617BC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1700000" flipH="1">
                      <a:off x="5113827" y="21997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4" name="Ligebenet trapez 53">
                      <a:extLst>
                        <a:ext uri="{FF2B5EF4-FFF2-40B4-BE49-F238E27FC236}">
                          <a16:creationId xmlns:a16="http://schemas.microsoft.com/office/drawing/2014/main" id="{EDA9020E-360F-4A26-8411-CA190026DD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V="1">
                      <a:off x="3908398" y="33915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3424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5" name="Ligebenet trapez 54">
                      <a:extLst>
                        <a:ext uri="{FF2B5EF4-FFF2-40B4-BE49-F238E27FC236}">
                          <a16:creationId xmlns:a16="http://schemas.microsoft.com/office/drawing/2014/main" id="{FF38CA69-E484-4874-A0DE-F76321FA0B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V="1">
                      <a:off x="4171160" y="3816820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7474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6" name="Ligebenet trapez 55">
                      <a:extLst>
                        <a:ext uri="{FF2B5EF4-FFF2-40B4-BE49-F238E27FC236}">
                          <a16:creationId xmlns:a16="http://schemas.microsoft.com/office/drawing/2014/main" id="{DE022FD3-31A3-4B0B-88C9-CB7FA89DBC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 flipH="1" flipV="1">
                      <a:off x="5792078" y="33894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7" name="Ligebenet trapez 56">
                      <a:extLst>
                        <a:ext uri="{FF2B5EF4-FFF2-40B4-BE49-F238E27FC236}">
                          <a16:creationId xmlns:a16="http://schemas.microsoft.com/office/drawing/2014/main" id="{3158EADB-CE91-4073-9F19-1E34EC9B41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 flipH="1" flipV="1">
                      <a:off x="5529317" y="3814718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48685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</p:grpSp>
              <p:sp>
                <p:nvSpPr>
                  <p:cNvPr id="47" name="Ligebenet trapez 46">
                    <a:extLst>
                      <a:ext uri="{FF2B5EF4-FFF2-40B4-BE49-F238E27FC236}">
                        <a16:creationId xmlns:a16="http://schemas.microsoft.com/office/drawing/2014/main" id="{0E058831-5B40-484C-AAF3-D76326B01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900000" flipH="1" flipV="1">
                    <a:off x="5103128" y="4066257"/>
                    <a:ext cx="1049386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rgbClr val="46624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</p:grpSp>
            <p:sp>
              <p:nvSpPr>
                <p:cNvPr id="44" name="Blokbue 43">
                  <a:extLst>
                    <a:ext uri="{FF2B5EF4-FFF2-40B4-BE49-F238E27FC236}">
                      <a16:creationId xmlns:a16="http://schemas.microsoft.com/office/drawing/2014/main" id="{30606CF1-2BBE-4571-A89B-F5D6D3DC7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698" y="2061978"/>
                  <a:ext cx="4068000" cy="4068000"/>
                </a:xfrm>
                <a:prstGeom prst="blockArc">
                  <a:avLst>
                    <a:gd name="adj1" fmla="val 0"/>
                    <a:gd name="adj2" fmla="val 21582834"/>
                    <a:gd name="adj3" fmla="val 3023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Blokbue 37">
                <a:extLst>
                  <a:ext uri="{FF2B5EF4-FFF2-40B4-BE49-F238E27FC236}">
                    <a16:creationId xmlns:a16="http://schemas.microsoft.com/office/drawing/2014/main" id="{06CCE944-BCA0-40AC-94DE-45F168253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9670" y="2481661"/>
                <a:ext cx="3240000" cy="3240000"/>
              </a:xfrm>
              <a:prstGeom prst="blockArc">
                <a:avLst>
                  <a:gd name="adj1" fmla="val 0"/>
                  <a:gd name="adj2" fmla="val 21591805"/>
                  <a:gd name="adj3" fmla="val 408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4DE42B09-7386-4787-B309-3BDB64705062}"/>
                  </a:ext>
                </a:extLst>
              </p:cNvPr>
              <p:cNvSpPr/>
              <p:nvPr/>
            </p:nvSpPr>
            <p:spPr>
              <a:xfrm>
                <a:off x="3815934" y="4030768"/>
                <a:ext cx="373757" cy="13844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AE149E8-4B47-41F1-8E25-E92C1656B47C}"/>
                  </a:ext>
                </a:extLst>
              </p:cNvPr>
              <p:cNvSpPr/>
              <p:nvPr/>
            </p:nvSpPr>
            <p:spPr>
              <a:xfrm>
                <a:off x="7245815" y="4030767"/>
                <a:ext cx="559283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48899A7E-2C06-4395-9DFF-68A108AF85A7}"/>
                  </a:ext>
                </a:extLst>
              </p:cNvPr>
              <p:cNvSpPr/>
              <p:nvPr/>
            </p:nvSpPr>
            <p:spPr>
              <a:xfrm rot="5400000">
                <a:off x="5489669" y="5800448"/>
                <a:ext cx="540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6CFC3A54-A885-4979-A0B1-8772C2D37493}"/>
                  </a:ext>
                </a:extLst>
              </p:cNvPr>
              <p:cNvSpPr/>
              <p:nvPr/>
            </p:nvSpPr>
            <p:spPr>
              <a:xfrm rot="5400000">
                <a:off x="5561669" y="2227068"/>
                <a:ext cx="396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3A8F8B9-E68E-436F-8F5B-C379884BE219}"/>
                </a:ext>
              </a:extLst>
            </p:cNvPr>
            <p:cNvSpPr/>
            <p:nvPr/>
          </p:nvSpPr>
          <p:spPr>
            <a:xfrm rot="18896412">
              <a:off x="4367547" y="267287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NOVEMBER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DD80487-73A9-47C6-A38B-8409C25E1E0E}"/>
                </a:ext>
              </a:extLst>
            </p:cNvPr>
            <p:cNvSpPr/>
            <p:nvPr/>
          </p:nvSpPr>
          <p:spPr>
            <a:xfrm rot="20783978">
              <a:off x="4817676" y="240004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DECEMBER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0900154C-C805-4F85-BEDF-8D654703D908}"/>
                </a:ext>
              </a:extLst>
            </p:cNvPr>
            <p:cNvSpPr/>
            <p:nvPr/>
          </p:nvSpPr>
          <p:spPr>
            <a:xfrm rot="17255796">
              <a:off x="4094413" y="316135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OKTOBER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4E3CEC-37B6-48E4-9D40-34EAEF8F065A}"/>
                </a:ext>
              </a:extLst>
            </p:cNvPr>
            <p:cNvSpPr/>
            <p:nvPr/>
          </p:nvSpPr>
          <p:spPr>
            <a:xfrm rot="840000">
              <a:off x="5381615" y="239510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JANUAR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5DC872F-FB34-4FDC-A574-FECCF6D12133}"/>
                </a:ext>
              </a:extLst>
            </p:cNvPr>
            <p:cNvSpPr/>
            <p:nvPr/>
          </p:nvSpPr>
          <p:spPr>
            <a:xfrm rot="4424261">
              <a:off x="6156268" y="318645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MARTS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393482D5-169E-4BEE-B90F-9F98A69F6478}"/>
                </a:ext>
              </a:extLst>
            </p:cNvPr>
            <p:cNvSpPr/>
            <p:nvPr/>
          </p:nvSpPr>
          <p:spPr>
            <a:xfrm rot="2690074">
              <a:off x="5909199" y="2719799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FEBRUAR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ACAF756E-0113-4181-BDEA-97E4125BD0AA}"/>
                </a:ext>
              </a:extLst>
            </p:cNvPr>
            <p:cNvSpPr/>
            <p:nvPr/>
          </p:nvSpPr>
          <p:spPr>
            <a:xfrm rot="6513171">
              <a:off x="6158022" y="366484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APRIL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58525FC-DF76-45DB-8BC5-4471FC77CAC2}"/>
                </a:ext>
              </a:extLst>
            </p:cNvPr>
            <p:cNvSpPr/>
            <p:nvPr/>
          </p:nvSpPr>
          <p:spPr>
            <a:xfrm rot="7929987">
              <a:off x="5883345" y="420246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MAJ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11340F6B-13D3-4D4E-8F2C-85A4FBCAB811}"/>
                </a:ext>
              </a:extLst>
            </p:cNvPr>
            <p:cNvSpPr/>
            <p:nvPr/>
          </p:nvSpPr>
          <p:spPr>
            <a:xfrm rot="9700478">
              <a:off x="5302581" y="450857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8270157C-5136-49CE-A6CF-737774030B35}"/>
                </a:ext>
              </a:extLst>
            </p:cNvPr>
            <p:cNvSpPr/>
            <p:nvPr/>
          </p:nvSpPr>
          <p:spPr>
            <a:xfrm rot="15060000">
              <a:off x="4074545" y="370701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SEPTEMBER</a:t>
              </a:r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9DFD52B6-409F-4123-9126-AFD187BF8CDF}"/>
                </a:ext>
              </a:extLst>
            </p:cNvPr>
            <p:cNvSpPr/>
            <p:nvPr/>
          </p:nvSpPr>
          <p:spPr>
            <a:xfrm rot="13680000">
              <a:off x="4354962" y="418558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AUGUST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96E79CB1-75D3-4ED5-939C-8E5D27F3C7C1}"/>
                </a:ext>
              </a:extLst>
            </p:cNvPr>
            <p:cNvSpPr/>
            <p:nvPr/>
          </p:nvSpPr>
          <p:spPr>
            <a:xfrm rot="12083814">
              <a:off x="4876619" y="4481750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59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Danmark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A23577-9AFD-41A6-81E4-8BC1B1DF17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8982" y="1665288"/>
            <a:ext cx="3768349" cy="4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Danmark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51F2A3A-875D-46DB-9B29-79E9C67BF2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8982" y="1665288"/>
            <a:ext cx="3768349" cy="4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2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Sjælland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F7EDF0-D297-49B9-BAA0-A5DE77E263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7910" y="1671294"/>
            <a:ext cx="3109090" cy="4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6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Sjælland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B236292A-F899-47C8-8F84-83BBA8FBB8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7910" y="1671294"/>
            <a:ext cx="3109090" cy="4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Hovedstade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FE8A81-96A7-4D7D-81B4-0965502F6C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9252" y="1669434"/>
            <a:ext cx="3154755" cy="43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Hovedstade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14E2AD1-A299-4E42-9FDA-1BC87E8334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9252" y="1669434"/>
            <a:ext cx="3154755" cy="43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1C552-0AC0-452A-A07B-7639EFCB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88B8D1A-A814-4D50-A6FB-3EAA3CFA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63D2-E473-462E-A95A-A41E93034AF4}" type="datetime1">
              <a:rPr lang="da-DK" smtClean="0"/>
              <a:t>16-06-2026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F8D9FBC-A889-4662-B531-24013132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ED61A0D-A451-4415-B38E-51873C5C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6059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kor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9ED6E8-0428-4C58-9F17-CBC5492405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2906" y="1687440"/>
            <a:ext cx="5799597" cy="4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0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kor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5A4D94C-E523-47E4-8E04-7644B9E5B9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2906" y="1687440"/>
            <a:ext cx="5799597" cy="4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2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EEE8A4-332F-4893-8C43-7DD4AA8E34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437" y="1865333"/>
            <a:ext cx="4596233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04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2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8F0EF9A-246E-439E-ABE0-BAE9199C51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437" y="1865333"/>
            <a:ext cx="4596233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slo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825933-B23B-4C50-A4A6-48E8864A98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3315" y="2336774"/>
            <a:ext cx="5386848" cy="28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slo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7D81A7-7107-46B3-8E06-D7C676E3E5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3315" y="2336774"/>
            <a:ext cx="5386848" cy="28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tårne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170374-1426-4FC8-BDDC-4646087624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6518" y="1665288"/>
            <a:ext cx="3000224" cy="4245696"/>
          </a:xfrm>
          <a:prstGeom prst="rect">
            <a:avLst/>
          </a:prstGeom>
        </p:spPr>
      </p:pic>
      <p:pic>
        <p:nvPicPr>
          <p:cNvPr id="29" name="Grafik 28" descr="Ugle">
            <a:extLst>
              <a:ext uri="{FF2B5EF4-FFF2-40B4-BE49-F238E27FC236}">
                <a16:creationId xmlns:a16="http://schemas.microsoft.com/office/drawing/2014/main" id="{C05F324A-31D5-4E90-97CC-4CF153FCE515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5768" y="2452299"/>
            <a:ext cx="145495" cy="1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tårne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5DA9EE-C089-458C-A1EE-5A4E75D5ED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6518" y="1665288"/>
            <a:ext cx="3000224" cy="4245696"/>
          </a:xfrm>
          <a:prstGeom prst="rect">
            <a:avLst/>
          </a:prstGeom>
        </p:spPr>
      </p:pic>
      <p:pic>
        <p:nvPicPr>
          <p:cNvPr id="13" name="Grafik 12" descr="Ugle">
            <a:extLst>
              <a:ext uri="{FF2B5EF4-FFF2-40B4-BE49-F238E27FC236}">
                <a16:creationId xmlns:a16="http://schemas.microsoft.com/office/drawing/2014/main" id="{9ADBDF2F-796E-4720-B43A-00034068B70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5768" y="2452299"/>
            <a:ext cx="145495" cy="1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1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B-halle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DBFB32-BC92-4075-BC3A-E29C132436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2334" y="1798498"/>
            <a:ext cx="5672656" cy="40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7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B-halle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71E43D3-B9A8-448E-84D6-EAF1186A09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2334" y="1798498"/>
            <a:ext cx="5672656" cy="40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25F8E3-A483-430E-909F-845FA72C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2782-183B-46C6-BF8E-0BAE9FD7FFB4}" type="datetime1">
              <a:rPr lang="da-DK" smtClean="0"/>
              <a:t>16-06-2026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E107BB0-45BB-42CD-A223-A03858A1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0285A7-8B6F-4643-A926-8AC5C19D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6180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B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F76742-0D16-4A91-82D3-EFBA9A8206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8941" y="1011355"/>
            <a:ext cx="9616989" cy="6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B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B6CAFF-8EFE-40FB-B628-23F2C40A9D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8941" y="1011355"/>
            <a:ext cx="9616989" cy="6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7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del indgang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F10532-9833-4C8A-8F3E-F5B49568F2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4025" y="3043024"/>
            <a:ext cx="6486525" cy="1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9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del indgang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EE9237A-9561-4CE5-93D7-A38A5B110B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4025" y="3043024"/>
            <a:ext cx="6486525" cy="1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3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857690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19268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7994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068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06D25-F5F4-4240-AAF9-785860A1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157AE4-3E2B-41AE-B9B3-59C02DD0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F808147-A133-4CE2-AEBC-6DF16E39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847E6DA-B74B-4C31-A154-7E7255C5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BE71-2F64-4D81-9B4F-E512AE43A393}" type="datetime1">
              <a:rPr lang="da-DK" smtClean="0"/>
              <a:t>16-06-2026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FD698D-AF54-4D21-B24A-20736351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5D7BF10-704D-4381-AE04-6A10E1F2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0788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4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0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049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855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748594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573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122220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283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58500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762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67083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E4EDE-88F9-42EA-9A02-236305F8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6216368-37CE-4514-AA29-32F76B8B1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F2622B-7D92-4065-AD95-0007F355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A520C64-0F3B-4521-9D8E-88565A83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9033-194E-4FA9-8ECF-E5A79C181ED8}" type="datetime1">
              <a:rPr lang="da-DK" smtClean="0"/>
              <a:t>16-06-2026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63FE7C7-8B13-4884-8E47-DC94716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491FD3-8136-47DB-87B8-5F1588E5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554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6549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680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56137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537110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73243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6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91CF-67BD-45B7-8818-6AA2C4398D48}" type="datetimeFigureOut">
              <a:rPr lang="da-DK"/>
              <a:pPr>
                <a:defRPr/>
              </a:pPr>
              <a:t>16-06-2026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D8872-8247-4EFC-89E8-18FF806EE697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964140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1500" b="0" dirty="0"/>
          </a:p>
          <a:p>
            <a:pPr lvl="0"/>
            <a:r>
              <a:rPr lang="da-DK" sz="15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4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9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85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101.xml"/><Relationship Id="rId10" Type="http://schemas.openxmlformats.org/officeDocument/2006/relationships/tags" Target="../tags/tag93.xml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07.xml"/><Relationship Id="rId7" Type="http://schemas.openxmlformats.org/officeDocument/2006/relationships/tags" Target="../tags/tag10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8.xml"/><Relationship Id="rId9" Type="http://schemas.openxmlformats.org/officeDocument/2006/relationships/image" Target="../media/image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1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tags" Target="../tags/tag31.xml"/><Relationship Id="rId40" Type="http://schemas.openxmlformats.org/officeDocument/2006/relationships/image" Target="../media/image9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6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ags" Target="../tags/tag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ags" Target="../tags/tag72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ags" Target="../tags/tag8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D3FCA50-75F4-47CB-8895-E59CF2DD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3BF105-A10D-4925-915F-2C451A2E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6909CD-8FA0-49CB-B0C8-784F0FF7C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597D-D950-4968-A31E-1F0A8966E8BE}" type="datetime1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E98CA8-CE34-4953-B8EB-9171A7D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489F3A-4DCC-4B3A-AAED-4731DC099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3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782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83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E01C301-B554-09D4-30B4-8CB4DAEB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FEE1B1-E319-A94F-DA6C-AE5B4F0F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8D6152E-F9B4-D1B1-ED04-7CF1B6D0B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75DE8F-8F8D-43F7-9193-00916572915D}" type="datetimeFigureOut">
              <a:rPr lang="da-DK" smtClean="0"/>
              <a:t>16-06-2026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4357E9-AE7B-86CD-1820-8D07769FD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DBEBAD-D965-9612-40A2-6105133BA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5CADC-F177-4A60-A699-57447389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161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72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9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15" imgH="416" progId="TCLayout.ActiveDocument.1">
                  <p:embed/>
                </p:oleObj>
              </mc:Choice>
              <mc:Fallback>
                <p:oleObj name="think-cell Slide" r:id="rId1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3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5" imgH="416" progId="TCLayout.ActiveDocument.1">
                  <p:embed/>
                </p:oleObj>
              </mc:Choice>
              <mc:Fallback>
                <p:oleObj name="think-cell Slide" r:id="rId3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7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5" imgH="416" progId="TCLayout.ActiveDocument.1">
                  <p:embed/>
                </p:oleObj>
              </mc:Choice>
              <mc:Fallback>
                <p:oleObj name="think-cell Slide" r:id="rId12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88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91476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87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5" imgH="416" progId="TCLayout.ActiveDocument.1">
                  <p:embed/>
                </p:oleObj>
              </mc:Choice>
              <mc:Fallback>
                <p:oleObj name="think-cell Slide" r:id="rId9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68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vgsilh.com/de/image/2025658.html" TargetMode="External"/><Relationship Id="rId2" Type="http://schemas.openxmlformats.org/officeDocument/2006/relationships/image" Target="../media/image43.sv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BABABA-6CDF-45F0-9A4B-1FAA4462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da-DK" sz="8000" dirty="0">
                <a:solidFill>
                  <a:srgbClr val="FFFFFF"/>
                </a:solidFill>
              </a:rPr>
              <a:t>TR-møde Frederiksberg</a:t>
            </a: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5BF6C3-7E5F-4F97-A443-E94353FED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da-DK" sz="3200" dirty="0">
                <a:solidFill>
                  <a:srgbClr val="FEFFFF"/>
                </a:solidFill>
              </a:rPr>
              <a:t>Torsdag 11/6 2026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C2B49-0CC0-A5C7-4742-DF943B00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8BBF05A-3B5F-754E-56B7-8EA11A42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400C4-7959-64E7-C5F7-EA20295AD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58944C-9C11-7692-448D-CFE28E44F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37A9C1-31F0-D5D0-38C8-6DDB86005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C98E95A-8E3B-0DD3-EC19-88903ABA9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1BC50E-7D4C-1DB8-C678-E37F7150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Maj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 I LFS”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E0D9563-4566-3A7E-3BF9-233ED443B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902174"/>
              </p:ext>
            </p:extLst>
          </p:nvPr>
        </p:nvGraphicFramePr>
        <p:xfrm>
          <a:off x="4253272" y="652852"/>
          <a:ext cx="72786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666505" imgH="7939603" progId="Word.Document.12">
                  <p:embed/>
                </p:oleObj>
              </mc:Choice>
              <mc:Fallback>
                <p:oleObj name="Document" r:id="rId3" imgW="10666505" imgH="7939603" progId="Word.Documen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DE0D9563-4566-3A7E-3BF9-233ED443B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3272" y="652852"/>
                        <a:ext cx="727868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181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BDD2821-466F-F734-75EC-B9AADAF3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F29649-795D-4C9D-CDD4-E24EBB2C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da-DK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LFS Datoer 2026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7417D5-43A4-C730-4725-398F86994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pPr indent="828040">
              <a:spcAft>
                <a:spcPts val="600"/>
              </a:spcAft>
              <a:buNone/>
            </a:pPr>
            <a:r>
              <a:rPr lang="da-DK" sz="19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TR-Møder 2026:</a:t>
            </a:r>
            <a:endParaRPr lang="da-DK" sz="19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21. Januar 		</a:t>
            </a: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18. Februar </a:t>
            </a: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4. Marts </a:t>
            </a: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13. Maj</a:t>
            </a: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Torsdag den 11. Juni 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2. September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7. Oktober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4. November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7F44909-DA8A-6FDC-9483-A47FAEE9D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 vigtige datoer: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 strike="sngStrike" dirty="0">
                <a:latin typeface="Calibri" panose="020F0502020204030204"/>
              </a:rPr>
              <a:t>1. maj i LFS			1.5.26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 fest 			12.6.26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Generalforsamling LFS Almen	22.9.26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 dirty="0">
                <a:latin typeface="Calibri" panose="020F0502020204030204"/>
              </a:rPr>
              <a:t>LFS Arbejdsmiljøkonference	27.10.26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Repræsentantskab		20.11.26 – 21.11.26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708282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3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6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2292D8-650A-631D-FD4C-567F7B695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EEF90-8846-9559-AF95-13F3E209D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F12C657-2D66-6050-FA36-8B1D5E75D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8520B7A0-60F6-8BEB-3CC7-FB3497BD6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F282948B-213F-8467-56D1-696851764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B9258434-55B4-CD0C-23CC-7E6E4FA42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75B8D4F2-A9A4-8467-FB51-000D9A577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E0E55DE-94F9-831E-7789-BF33F1C62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69F589-0868-BC39-7298-26AE34AB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BF3254FC-5024-2994-4BF6-1C64371E1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BF6B91-3469-BD33-3A8B-B5AFCAA5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Sådan logger du på FRBmail ved Sasa </a:t>
            </a:r>
          </a:p>
        </p:txBody>
      </p:sp>
      <p:pic>
        <p:nvPicPr>
          <p:cNvPr id="2052" name="Picture 4" descr="Gratis billeder : e-mail, markedsføring, forretning, sms, mobil, digital,  hånd, internet, social, software, koncept, telefon, Søg, smartphone, web,  Skærm, app, meddelelse, forbindelse, information, innovation, investering,  multimedie, netværk, tablet ...">
            <a:extLst>
              <a:ext uri="{FF2B5EF4-FFF2-40B4-BE49-F238E27FC236}">
                <a16:creationId xmlns:a16="http://schemas.microsoft.com/office/drawing/2014/main" id="{4BCE8C83-B32D-D542-C6FC-40CC0AD41C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23258"/>
            <a:ext cx="7188199" cy="44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53F7A-FEFE-8A24-0F7E-E480E77D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FRBmail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89A1277-EFE9-82CB-B74C-7AD5CAB09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3E1F59A6-8787-3435-D413-044840722F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62" y="1825625"/>
            <a:ext cx="19484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ACA59-F46C-4B76-BB48-1DD52269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FRB mail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AE4EC8E-001B-3757-A620-F32837D806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67" y="1825625"/>
            <a:ext cx="1948475" cy="4351338"/>
          </a:xfrm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E051D9C0-7228-B4ED-3A64-1ABD3ACDD9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37" y="1825625"/>
            <a:ext cx="1948475" cy="435133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559A450-6A63-7028-A13B-86B736CB6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5503" y="1830491"/>
            <a:ext cx="1944793" cy="434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56EBF-5986-50C7-CCD4-3BC950D4D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0C2F909-E439-8494-BA21-24A71D64A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C9F2E2B5-5217-0B95-3F5B-4CD79DF60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75F765D8-C1D1-164A-99CA-0DC2EFB42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24A25740-1F7C-1D38-517B-8905F3A18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0C1866C5-DFD3-949A-CD0B-430F68F13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611CCA-D341-978B-6766-27444191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357E8-7167-E4E6-FFEF-3B9539E6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3446CCDC-83C6-46EE-3FCF-3BD16529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69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67B9FE-085D-13EF-0FE3-391B587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Aftale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fravær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familiemæssige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årsager</a:t>
            </a:r>
            <a:endParaRPr lang="en-US" sz="36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C762CE7D-AA89-CBA9-C1C5-4A66CDD21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3753" y="1584960"/>
            <a:ext cx="383879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9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3DF8B7-5057-417D-A865-5EA4F4E8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73" y="2329593"/>
            <a:ext cx="2307822" cy="43942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0742618-3093-49C3-B637-1418C1AA2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" r="-2" b="-2"/>
          <a:stretch/>
        </p:blipFill>
        <p:spPr>
          <a:xfrm>
            <a:off x="3142843" y="2322569"/>
            <a:ext cx="2023243" cy="44012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CEC6648-4917-4472-85E1-C71F5290319E}"/>
              </a:ext>
            </a:extLst>
          </p:cNvPr>
          <p:cNvSpPr txBox="1"/>
          <p:nvPr/>
        </p:nvSpPr>
        <p:spPr>
          <a:xfrm>
            <a:off x="2538839" y="-46182"/>
            <a:ext cx="709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FFFF00"/>
                </a:solidFill>
                <a:highlight>
                  <a:srgbClr val="000000"/>
                </a:highlight>
              </a:rPr>
              <a:t>Sådan tjekker du ind til TR-mødet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EDA8F05-B26A-4686-94A4-5537B7870541}"/>
              </a:ext>
            </a:extLst>
          </p:cNvPr>
          <p:cNvSpPr txBox="1"/>
          <p:nvPr/>
        </p:nvSpPr>
        <p:spPr>
          <a:xfrm>
            <a:off x="145884" y="659001"/>
            <a:ext cx="249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1. Åben kamera/ QR-appen, skan koden og tryk på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popup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-vinduet</a:t>
            </a:r>
          </a:p>
        </p:txBody>
      </p:sp>
      <p:sp>
        <p:nvSpPr>
          <p:cNvPr id="19" name="Pil: nedad 18">
            <a:extLst>
              <a:ext uri="{FF2B5EF4-FFF2-40B4-BE49-F238E27FC236}">
                <a16:creationId xmlns:a16="http://schemas.microsoft.com/office/drawing/2014/main" id="{4A43F9DA-396B-402A-8006-22D1386D0634}"/>
              </a:ext>
            </a:extLst>
          </p:cNvPr>
          <p:cNvSpPr/>
          <p:nvPr/>
        </p:nvSpPr>
        <p:spPr>
          <a:xfrm>
            <a:off x="3786857" y="4383061"/>
            <a:ext cx="159602" cy="990721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E6E1581E-FFD1-44CF-9EBD-67AF2E316234}"/>
              </a:ext>
            </a:extLst>
          </p:cNvPr>
          <p:cNvSpPr txBox="1"/>
          <p:nvPr/>
        </p:nvSpPr>
        <p:spPr>
          <a:xfrm>
            <a:off x="3007578" y="659001"/>
            <a:ext cx="2283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2.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Scroll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helt ned i bunden og tryk </a:t>
            </a:r>
          </a:p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TILMELD MIG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2FE61C6-6AEF-4245-A7B3-ADCA352045EC}"/>
              </a:ext>
            </a:extLst>
          </p:cNvPr>
          <p:cNvSpPr/>
          <p:nvPr/>
        </p:nvSpPr>
        <p:spPr>
          <a:xfrm>
            <a:off x="3237979" y="5455717"/>
            <a:ext cx="1263410" cy="690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BCCEC04-3B4B-45E8-A472-AC0B61A0F4C4}"/>
              </a:ext>
            </a:extLst>
          </p:cNvPr>
          <p:cNvSpPr txBox="1"/>
          <p:nvPr/>
        </p:nvSpPr>
        <p:spPr>
          <a:xfrm>
            <a:off x="5788274" y="659001"/>
            <a:ext cx="272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3. Udfyld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CPR-nummer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og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fornavn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5357E08-D451-41A2-9C98-D45452C45B40}"/>
              </a:ext>
            </a:extLst>
          </p:cNvPr>
          <p:cNvSpPr txBox="1"/>
          <p:nvPr/>
        </p:nvSpPr>
        <p:spPr>
          <a:xfrm>
            <a:off x="5515947" y="1454030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SØG      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32" name="Pil: opadgående 31">
            <a:extLst>
              <a:ext uri="{FF2B5EF4-FFF2-40B4-BE49-F238E27FC236}">
                <a16:creationId xmlns:a16="http://schemas.microsoft.com/office/drawing/2014/main" id="{4E371879-76DE-4ABC-83C5-CB59EEC80C96}"/>
              </a:ext>
            </a:extLst>
          </p:cNvPr>
          <p:cNvSpPr/>
          <p:nvPr/>
        </p:nvSpPr>
        <p:spPr>
          <a:xfrm>
            <a:off x="7856585" y="5455717"/>
            <a:ext cx="189432" cy="74328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7F7AAC0-3A33-4F51-B636-D3FECC187765}"/>
              </a:ext>
            </a:extLst>
          </p:cNvPr>
          <p:cNvSpPr/>
          <p:nvPr/>
        </p:nvSpPr>
        <p:spPr>
          <a:xfrm>
            <a:off x="7751207" y="5042921"/>
            <a:ext cx="400188" cy="352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EC8976-2391-43D2-B25B-F6ED0045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7" y="2329593"/>
            <a:ext cx="2030514" cy="43942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3F90A5C-724E-4EA3-87FD-CCF7F122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82" y="2322569"/>
            <a:ext cx="2285828" cy="43872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35B5C1C-1557-455B-B231-23BFCFABCB8C}"/>
              </a:ext>
            </a:extLst>
          </p:cNvPr>
          <p:cNvSpPr txBox="1"/>
          <p:nvPr/>
        </p:nvSpPr>
        <p:spPr>
          <a:xfrm>
            <a:off x="8642959" y="1032001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4. 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UDFØR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6F132FA-8006-418F-BEF7-E69F41D54462}"/>
              </a:ext>
            </a:extLst>
          </p:cNvPr>
          <p:cNvSpPr/>
          <p:nvPr/>
        </p:nvSpPr>
        <p:spPr>
          <a:xfrm>
            <a:off x="10752362" y="5946530"/>
            <a:ext cx="667748" cy="400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Pil: opadgående 20">
            <a:extLst>
              <a:ext uri="{FF2B5EF4-FFF2-40B4-BE49-F238E27FC236}">
                <a16:creationId xmlns:a16="http://schemas.microsoft.com/office/drawing/2014/main" id="{07F171B6-3F6E-418A-8EBE-EC0691519A1B}"/>
              </a:ext>
            </a:extLst>
          </p:cNvPr>
          <p:cNvSpPr/>
          <p:nvPr/>
        </p:nvSpPr>
        <p:spPr>
          <a:xfrm rot="10800000">
            <a:off x="10987291" y="5010680"/>
            <a:ext cx="197889" cy="7645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 descr="Forstørrelsesglas kontur">
            <a:extLst>
              <a:ext uri="{FF2B5EF4-FFF2-40B4-BE49-F238E27FC236}">
                <a16:creationId xmlns:a16="http://schemas.microsoft.com/office/drawing/2014/main" id="{A0917C46-CD44-4859-9B83-6CCF4CDFEF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3825" y="1513867"/>
            <a:ext cx="334764" cy="3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a-DK" sz="2800" b="1">
                <a:solidFill>
                  <a:srgbClr val="FFFFFF"/>
                </a:solidFill>
                <a:latin typeface="Abadi" panose="020B0604020104020204" pitchFamily="34" charset="0"/>
              </a:rPr>
              <a:t>Omsorgsdage</a:t>
            </a:r>
            <a:br>
              <a:rPr lang="da-DK" sz="2800" b="1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a-DK" sz="2800" b="1">
                <a:solidFill>
                  <a:srgbClr val="FFFFFF"/>
                </a:solidFill>
                <a:latin typeface="Abadi" panose="020B0604020104020204" pitchFamily="34" charset="0"/>
              </a:rPr>
              <a:t>kapitel 7, § 34-36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00AD5697-AD2E-CEA7-2092-6CDBB9CE97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1996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8E04BB-D03F-E7EC-4EB2-5375147B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Hvem har ret til omsorgsdage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360BA62-964B-26C0-E31A-8A61223A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Biologisk</a:t>
            </a:r>
            <a:r>
              <a:rPr lang="en-US" sz="2000" dirty="0"/>
              <a:t> </a:t>
            </a:r>
            <a:r>
              <a:rPr lang="en-US" sz="2000" dirty="0" err="1"/>
              <a:t>forældre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Adoptivforældre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Forældremyndighedsindehavere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Plejeforældre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Barnet </a:t>
            </a:r>
            <a:r>
              <a:rPr lang="en-US" sz="2000" dirty="0" err="1"/>
              <a:t>skal</a:t>
            </a:r>
            <a:r>
              <a:rPr lang="en-US" sz="2000" dirty="0"/>
              <a:t> have </a:t>
            </a:r>
            <a:r>
              <a:rPr lang="en-US" sz="2000" dirty="0" err="1"/>
              <a:t>ophold</a:t>
            </a:r>
            <a:r>
              <a:rPr lang="en-US" sz="2000" dirty="0"/>
              <a:t> hos den    </a:t>
            </a:r>
            <a:r>
              <a:rPr lang="en-US" sz="2000" dirty="0" err="1"/>
              <a:t>pågældende</a:t>
            </a:r>
            <a:r>
              <a:rPr lang="en-US" sz="2000" dirty="0"/>
              <a:t> </a:t>
            </a:r>
            <a:r>
              <a:rPr lang="en-US" sz="2000" dirty="0" err="1"/>
              <a:t>ansatte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1220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F90F6D-FA75-96B8-B7A1-618B328186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607" b="464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F60CD7-0915-37DA-C53C-B205318F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sz="3700" b="1"/>
              <a:t>Tjenestefrihed af tvingende familiemæssige årsager</a:t>
            </a:r>
            <a:br>
              <a:rPr lang="da-DK" sz="3700" b="1"/>
            </a:br>
            <a:r>
              <a:rPr lang="da-DK" sz="3700" b="1"/>
              <a:t>kapitel 8, § 37- 41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23188105-938F-C37E-A652-0E467BB75A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6397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82CCB3-785E-EE14-D469-5757F9E8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a-DK" sz="3400" b="1">
                <a:solidFill>
                  <a:srgbClr val="FFFFFF"/>
                </a:solidFill>
              </a:rPr>
              <a:t>Ulykke og akut sygdom</a:t>
            </a:r>
            <a:br>
              <a:rPr lang="da-DK" sz="3400" b="1">
                <a:solidFill>
                  <a:srgbClr val="FFFFFF"/>
                </a:solidFill>
              </a:rPr>
            </a:br>
            <a:r>
              <a:rPr lang="da-DK" sz="3400" b="1">
                <a:solidFill>
                  <a:srgbClr val="FFFFFF"/>
                </a:solidFill>
              </a:rPr>
              <a:t>§ 37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DD0899-33EB-B52A-7718-FA7ABC7FF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da-DK" sz="2000"/>
          </a:p>
          <a:p>
            <a:r>
              <a:rPr lang="da-DK" sz="2000"/>
              <a:t>Tjenestefrihed af kortere varighed</a:t>
            </a:r>
          </a:p>
          <a:p>
            <a:endParaRPr lang="da-DK" sz="2000"/>
          </a:p>
          <a:p>
            <a:r>
              <a:rPr lang="da-DK" sz="2000"/>
              <a:t>Tvingende nødvendigt, at den ansatte er tilstede</a:t>
            </a:r>
          </a:p>
          <a:p>
            <a:endParaRPr lang="da-DK" sz="2000"/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3338630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812D8D-1BB8-32C0-C23C-8E0C9055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a-DK" sz="2800" b="1">
                <a:solidFill>
                  <a:schemeClr val="bg1"/>
                </a:solidFill>
              </a:rPr>
              <a:t>Ret til frihed med løn ved børns hospitalsindlæggelse</a:t>
            </a:r>
            <a:br>
              <a:rPr lang="da-DK" sz="2800" b="1">
                <a:solidFill>
                  <a:schemeClr val="bg1"/>
                </a:solidFill>
              </a:rPr>
            </a:br>
            <a:r>
              <a:rPr lang="da-DK" sz="2800" b="1">
                <a:solidFill>
                  <a:schemeClr val="bg1"/>
                </a:solidFill>
              </a:rPr>
              <a:t>§ 38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A49947-34B1-35D7-712A-925A87D72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da-DK" sz="1900"/>
              <a:t>Børn under 14 år</a:t>
            </a:r>
          </a:p>
          <a:p>
            <a:endParaRPr lang="da-DK" sz="1900"/>
          </a:p>
          <a:p>
            <a:r>
              <a:rPr lang="da-DK" sz="1900"/>
              <a:t>Op til 10 arbejdsdage indenfor 12 på hinanden følgende måneder</a:t>
            </a:r>
          </a:p>
          <a:p>
            <a:pPr marL="0" indent="0">
              <a:buNone/>
            </a:pPr>
            <a:r>
              <a:rPr lang="da-DK" sz="1900"/>
              <a:t>   (gældende for begge forældre til sammen)</a:t>
            </a:r>
          </a:p>
          <a:p>
            <a:endParaRPr lang="da-DK" sz="1900"/>
          </a:p>
          <a:p>
            <a:r>
              <a:rPr lang="da-DK" sz="1900"/>
              <a:t>Også ved ophold i hjemmet under indlæggelsen</a:t>
            </a:r>
          </a:p>
          <a:p>
            <a:endParaRPr lang="da-DK" sz="1900"/>
          </a:p>
          <a:p>
            <a:r>
              <a:rPr lang="da-DK" sz="1900"/>
              <a:t>Dokumentation på opfordring</a:t>
            </a:r>
          </a:p>
          <a:p>
            <a:endParaRPr lang="da-DK" sz="1900"/>
          </a:p>
          <a:p>
            <a:r>
              <a:rPr lang="da-DK" sz="1900"/>
              <a:t>Kan ikke kombineres med §33</a:t>
            </a:r>
          </a:p>
        </p:txBody>
      </p:sp>
    </p:spTree>
    <p:extLst>
      <p:ext uri="{BB962C8B-B14F-4D97-AF65-F5344CB8AC3E}">
        <p14:creationId xmlns:p14="http://schemas.microsoft.com/office/powerpoint/2010/main" val="2804889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35A901-FCC3-3750-0819-38324B5D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a-DK" sz="3400" b="1">
                <a:solidFill>
                  <a:srgbClr val="FFFFFF"/>
                </a:solidFill>
              </a:rPr>
              <a:t>Pasning af alvorligt syge børn under 18 år.</a:t>
            </a:r>
            <a:br>
              <a:rPr lang="da-DK" sz="3400" b="1">
                <a:solidFill>
                  <a:srgbClr val="FFFFFF"/>
                </a:solidFill>
              </a:rPr>
            </a:br>
            <a:r>
              <a:rPr lang="da-DK" sz="3400" b="1">
                <a:solidFill>
                  <a:srgbClr val="FFFFFF"/>
                </a:solidFill>
              </a:rPr>
              <a:t>§ 39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A3083-C381-6FAB-205A-F477FAE6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a-DK" sz="2000"/>
              <a:t>Børn under 18 år</a:t>
            </a:r>
          </a:p>
          <a:p>
            <a:endParaRPr lang="da-DK" sz="2000"/>
          </a:p>
          <a:p>
            <a:r>
              <a:rPr lang="da-DK" sz="2000"/>
              <a:t>Helt eller delvist tjenestefrihed med løn</a:t>
            </a:r>
          </a:p>
          <a:p>
            <a:endParaRPr lang="da-DK" sz="2000"/>
          </a:p>
          <a:p>
            <a:r>
              <a:rPr lang="da-DK" sz="2000"/>
              <a:t>Skal kunne få dagpenge efter §26 i barselsloven</a:t>
            </a:r>
          </a:p>
          <a:p>
            <a:endParaRPr lang="da-DK" sz="2000"/>
          </a:p>
          <a:p>
            <a:r>
              <a:rPr lang="da-DK" sz="2000"/>
              <a:t>Kan begrænses til én måneds frihed pr. år pr. barn </a:t>
            </a:r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044781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C8086B-6420-D143-C06A-8967277B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a-DK" sz="2800" b="1">
                <a:solidFill>
                  <a:schemeClr val="bg1"/>
                </a:solidFill>
              </a:rPr>
              <a:t>Pasning af børn med nedsat funktionsevne mv.</a:t>
            </a:r>
            <a:br>
              <a:rPr lang="da-DK" sz="2800" b="1">
                <a:solidFill>
                  <a:schemeClr val="bg1"/>
                </a:solidFill>
              </a:rPr>
            </a:br>
            <a:r>
              <a:rPr lang="da-DK" sz="2800" b="1">
                <a:solidFill>
                  <a:schemeClr val="bg1"/>
                </a:solidFill>
              </a:rPr>
              <a:t>§ 40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963F57-1611-26C3-4642-F03AC49AB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da-DK" sz="2400"/>
              <a:t>Børn under 18 år</a:t>
            </a:r>
          </a:p>
          <a:p>
            <a:endParaRPr lang="da-DK" sz="2400"/>
          </a:p>
          <a:p>
            <a:r>
              <a:rPr lang="da-DK" sz="2400"/>
              <a:t>Tjenestefrihed uden løn</a:t>
            </a:r>
          </a:p>
          <a:p>
            <a:endParaRPr lang="da-DK" sz="2400"/>
          </a:p>
          <a:p>
            <a:r>
              <a:rPr lang="da-DK" sz="2400"/>
              <a:t>Tabt arbejdsfortjeneste, betinget af bevilling af bopælskommune (§42 i lov om social service)</a:t>
            </a:r>
          </a:p>
          <a:p>
            <a:endParaRPr lang="da-DK" sz="2400"/>
          </a:p>
          <a:p>
            <a:r>
              <a:rPr lang="da-DK" sz="2400"/>
              <a:t>Arbejdsgiver kan begrænse frihedsretten til ét år pr. barn</a:t>
            </a:r>
          </a:p>
        </p:txBody>
      </p:sp>
    </p:spTree>
    <p:extLst>
      <p:ext uri="{BB962C8B-B14F-4D97-AF65-F5344CB8AC3E}">
        <p14:creationId xmlns:p14="http://schemas.microsoft.com/office/powerpoint/2010/main" val="3116040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EF76B1-E55B-6E8A-9238-66FC080E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a-DK" sz="1900" b="1">
                <a:solidFill>
                  <a:srgbClr val="FFFFFF"/>
                </a:solidFill>
              </a:rPr>
              <a:t>Pasning af døende i hjemmet</a:t>
            </a:r>
            <a:br>
              <a:rPr lang="da-DK" sz="1900" b="1">
                <a:solidFill>
                  <a:srgbClr val="FFFFFF"/>
                </a:solidFill>
              </a:rPr>
            </a:br>
            <a:r>
              <a:rPr lang="da-DK" sz="1900" b="1">
                <a:solidFill>
                  <a:srgbClr val="FFFFFF"/>
                </a:solidFill>
              </a:rPr>
              <a:t>§ 41</a:t>
            </a:r>
            <a:br>
              <a:rPr lang="da-DK" sz="1900" b="1">
                <a:solidFill>
                  <a:srgbClr val="FFFFFF"/>
                </a:solidFill>
              </a:rPr>
            </a:br>
            <a:endParaRPr lang="da-DK" sz="1900" b="1">
              <a:solidFill>
                <a:srgbClr val="FFFFFF"/>
              </a:solidFill>
            </a:endParaRP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8AEF888-1034-E7DE-5DD9-0E523A40AD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2953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91CDBA-D612-0165-F4E5-BE160163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a-DK" sz="1900" b="1">
                <a:solidFill>
                  <a:srgbClr val="FFFFFF"/>
                </a:solidFill>
              </a:rPr>
              <a:t>Barns sygedag</a:t>
            </a:r>
            <a:br>
              <a:rPr lang="da-DK" sz="1900" b="1">
                <a:solidFill>
                  <a:srgbClr val="FFFFFF"/>
                </a:solidFill>
              </a:rPr>
            </a:br>
            <a:r>
              <a:rPr lang="da-DK" sz="1900" b="1">
                <a:solidFill>
                  <a:srgbClr val="FFFFFF"/>
                </a:solidFill>
              </a:rPr>
              <a:t>Overenskomstsaftalt</a:t>
            </a:r>
            <a:br>
              <a:rPr lang="da-DK" sz="1900">
                <a:solidFill>
                  <a:srgbClr val="FFFFFF"/>
                </a:solidFill>
              </a:rPr>
            </a:br>
            <a:endParaRPr lang="da-DK" sz="1900">
              <a:solidFill>
                <a:srgbClr val="FFFFFF"/>
              </a:solidFill>
            </a:endParaRP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F9F0E133-BAC6-62C1-9667-14611C0072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298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C2FC2-2C7F-3CA2-FEAC-D70E09999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553A6A6-D3A5-1AE7-EE10-BBF2F88C0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08D4FE00-8A4B-0FF3-16F1-4526D49B5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49B153F4-366F-B839-FF88-953B22BD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D4B8E61F-3665-6A31-88C3-0D78EC861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E0A60C90-28EC-7521-858F-E2D7210A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E7B22-2699-1CBA-39D3-FA6858487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DC9A19-5465-B5C4-29D9-D547042A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B5CE347D-CD71-A9D3-3C05-50EAD089B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5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842C8-A2AD-868D-C0E7-7070DEE63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8D9CEF4-4658-BF2B-A3E0-F61CA721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59E24FF2-DC6B-9BA2-E12B-22E15C4EB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761E3823-3D54-E034-0BBB-8149FE2FD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715DACD1-CE7E-D662-DF37-A8BAC9ADB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53AE647B-E2F6-3029-CC5C-C2C2CBBFC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DF089A6-626D-484E-DF21-CAF6F6793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EFCE30-3735-EC22-B333-FBA2F286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D4754DB8-2A24-D154-8BB0-85ADB809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3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532AB0-986C-A96B-E1F0-079DF0E3C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MED aftale på Frederiksberg 1.4.25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BD4B8BC6-2078-2781-BD75-E0B2FE788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45015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3769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5BD72-F3C7-B6B2-81E6-0CD9F16B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 aftale på Frederiksberg - Spørgsmål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DA0C95-6BB0-C05D-1BEE-71DF6DC30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Hvor i aftalen står at alle medarbejdere har ret til medindflydelse og medbestemmelse?</a:t>
            </a:r>
          </a:p>
          <a:p>
            <a:r>
              <a:rPr lang="da-DK" dirty="0"/>
              <a:t>Hvad betyder medindflydelse og medbestemmelse ifølge MED aftalen?</a:t>
            </a:r>
          </a:p>
          <a:p>
            <a:r>
              <a:rPr lang="da-DK" dirty="0"/>
              <a:t>Hvor er det beskrevet hvad man gør hvis ikke alle medarbejder grupper opnår repræsentation i MED udvalget?</a:t>
            </a:r>
          </a:p>
          <a:p>
            <a:r>
              <a:rPr lang="da-DK" dirty="0"/>
              <a:t>Hvor beskrives det hvornår dagsorden og referat udsendes?</a:t>
            </a:r>
          </a:p>
        </p:txBody>
      </p:sp>
    </p:spTree>
    <p:extLst>
      <p:ext uri="{BB962C8B-B14F-4D97-AF65-F5344CB8AC3E}">
        <p14:creationId xmlns:p14="http://schemas.microsoft.com/office/powerpoint/2010/main" val="1478317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F976-D792-6AA3-FB96-5A40CC814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86BDD-BDA7-9720-76E5-A34580E6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 aftale på Frederiksberg - Spørgsmål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0FF2FB-346C-BBB7-48AD-95B2930AD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Hvor er det beskrevet hvilke ledelsesbeslutninger der kan drøftes i MED systemet?</a:t>
            </a:r>
          </a:p>
          <a:p>
            <a:r>
              <a:rPr lang="da-DK" dirty="0"/>
              <a:t>Hvor fremgår minimumskravet til hvor mange MED møder der skal afholdes årligt i </a:t>
            </a:r>
            <a:r>
              <a:rPr lang="da-DK" dirty="0" err="1"/>
              <a:t>lokalMED</a:t>
            </a:r>
            <a:r>
              <a:rPr lang="da-DK" dirty="0"/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 beskrives det hvor mange hvor mange der må sidde i det lokale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MEDudvalg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r>
              <a:rPr lang="da-DK" dirty="0"/>
              <a:t>Hvor beskrives det hvordan og hvornår information skal gives?</a:t>
            </a:r>
          </a:p>
        </p:txBody>
      </p:sp>
    </p:spTree>
    <p:extLst>
      <p:ext uri="{BB962C8B-B14F-4D97-AF65-F5344CB8AC3E}">
        <p14:creationId xmlns:p14="http://schemas.microsoft.com/office/powerpoint/2010/main" val="2461121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80F74-FFF8-D200-6EF6-BC338FE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 aftale Frederiksberg - Svar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84E474-670C-03D8-9BC0-045A231D4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b="1" dirty="0"/>
              <a:t>Hvor i aftalen står at alle medarbejdere har ret til medindflydelse og medbestemmelse?</a:t>
            </a:r>
          </a:p>
          <a:p>
            <a:pPr marL="0" indent="0">
              <a:buNone/>
            </a:pPr>
            <a:r>
              <a:rPr lang="da-DK" i="1" dirty="0"/>
              <a:t>§ 2, stk. 2</a:t>
            </a:r>
          </a:p>
          <a:p>
            <a:pPr marL="0" indent="0">
              <a:buNone/>
            </a:pPr>
            <a:r>
              <a:rPr lang="da-DK" i="1" dirty="0"/>
              <a:t>Denne lokale MED-aftale skal sikre, at alle medarbejdere har ret til medindflydelse og medbestemmelse.</a:t>
            </a:r>
          </a:p>
          <a:p>
            <a:pPr marL="0" indent="0">
              <a:buNone/>
            </a:pPr>
            <a:r>
              <a:rPr lang="da-DK" b="1" dirty="0"/>
              <a:t>Hvad betyder medindflydelse og medbestemmelse ifølge MED aftalen?</a:t>
            </a:r>
          </a:p>
          <a:p>
            <a:pPr marL="0" indent="0">
              <a:buNone/>
            </a:pPr>
            <a:r>
              <a:rPr lang="da-DK" i="1" dirty="0"/>
              <a:t>Side 7</a:t>
            </a:r>
          </a:p>
          <a:p>
            <a:pPr marL="0" indent="0">
              <a:buNone/>
            </a:pPr>
            <a:r>
              <a:rPr lang="da-DK" i="1" dirty="0" err="1"/>
              <a:t>MEDindflydelse</a:t>
            </a:r>
            <a:r>
              <a:rPr lang="da-DK" i="1" dirty="0"/>
              <a:t> betyder, at medarbejdernes synspunkter indgår, før ledelsen træffer sin beslutning.</a:t>
            </a:r>
          </a:p>
          <a:p>
            <a:pPr marL="0" indent="0">
              <a:buNone/>
            </a:pPr>
            <a:r>
              <a:rPr lang="da-DK" i="1" dirty="0" err="1"/>
              <a:t>MEDbestemmelse</a:t>
            </a:r>
            <a:r>
              <a:rPr lang="da-DK" i="1" dirty="0"/>
              <a:t> betyder, at beslutninger formes i fællesskab.</a:t>
            </a:r>
          </a:p>
          <a:p>
            <a:pPr marL="0" indent="0">
              <a:buNone/>
            </a:pPr>
            <a:r>
              <a:rPr lang="da-DK" i="1" dirty="0"/>
              <a:t>Begge dele handler om at skabe et stærkt samarbejde og et oplyst grundlag for arbejdspladsens udvikling.</a:t>
            </a:r>
          </a:p>
          <a:p>
            <a:pPr marL="0" indent="0">
              <a:buNone/>
            </a:pPr>
            <a:endParaRPr lang="da-DK" i="1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0F6DA-D0EF-B063-DE8F-0B38F954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 aftale Frederiksberg - Svar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CA3436-65D9-8AD0-1F8A-87480DD98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 er det beskrevet hvad man gør hvis ikke alle medarbejder grupper opnår repræsentation i MED udvalget?</a:t>
            </a:r>
          </a:p>
          <a:p>
            <a:pPr marL="0" indent="0">
              <a:buNone/>
            </a:pPr>
            <a:r>
              <a:rPr lang="da-DK" i="1" dirty="0"/>
              <a:t>§ 4, stk. 5</a:t>
            </a:r>
          </a:p>
          <a:p>
            <a:pPr marL="0" indent="0" algn="l">
              <a:buNone/>
            </a:pPr>
            <a:r>
              <a:rPr lang="da-DK" sz="2800" b="0" i="1" u="none" strike="noStrike" baseline="0" dirty="0">
                <a:latin typeface="Times New Roman" panose="02020603050405020304" pitchFamily="18" charset="0"/>
              </a:rPr>
              <a:t>Såfremt ikke samtlige personalegrupper på det område, MED-udvalget dækker, opnår repræsentation i MED-udvalget, kan der oprettes et kontaktudvalg bestående af MED-udvalgets medarbejderrepræsentanter, samt en repræsentant for hver af de personalegrupper, der ikke er repræsenteret i MED-udvalget. Kontaktudvalget indkaldes forud for møder i MED-udvalget.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40136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CE2740-D2EF-C7DE-8A5C-21C2F389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 aftale på Frederiksberg - Svar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D64206-1C55-7530-69FB-3DFBDA92E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b="1" dirty="0"/>
              <a:t>Hvor beskrives det hvornår dagsorden og referat udsendes?</a:t>
            </a:r>
          </a:p>
          <a:p>
            <a:pPr marL="0" indent="0">
              <a:buNone/>
            </a:pPr>
            <a:r>
              <a:rPr lang="da-DK" sz="2000" i="1" dirty="0"/>
              <a:t>Bilag 1.3 — Forretningsorden</a:t>
            </a:r>
          </a:p>
          <a:p>
            <a:pPr marL="0" indent="0" algn="l">
              <a:buNone/>
            </a:pPr>
            <a:r>
              <a:rPr lang="da-DK" sz="2000" b="0" i="1" u="none" strike="noStrike" baseline="0" dirty="0">
                <a:latin typeface="Arial" panose="020B0604020202020204" pitchFamily="34" charset="0"/>
              </a:rPr>
              <a:t>Dagsorden og referat</a:t>
            </a:r>
          </a:p>
          <a:p>
            <a:pPr marL="0" indent="0" algn="l">
              <a:buNone/>
            </a:pPr>
            <a:r>
              <a:rPr lang="da-DK" sz="2000" b="0" i="1" u="none" strike="noStrike" baseline="0" dirty="0">
                <a:latin typeface="Arial" panose="020B0604020202020204" pitchFamily="34" charset="0"/>
              </a:rPr>
              <a:t>Formandskabet udarbejder dagsorden med eventuelle bilag, der udsendes mindst 14 dage før mødet.</a:t>
            </a:r>
          </a:p>
          <a:p>
            <a:pPr marL="0" indent="0" algn="l">
              <a:buNone/>
            </a:pPr>
            <a:r>
              <a:rPr lang="da-DK" sz="2000" b="0" i="1" u="none" strike="noStrike" baseline="0" dirty="0">
                <a:latin typeface="Arial" panose="020B0604020202020204" pitchFamily="34" charset="0"/>
              </a:rPr>
              <a:t>Senest 10 dage efter udvalgets møde udsendes referatet, som er godkendt af formandskabet.</a:t>
            </a:r>
          </a:p>
          <a:p>
            <a:pPr marL="0" indent="0">
              <a:buNone/>
            </a:pPr>
            <a:r>
              <a:rPr lang="da-DK" b="1" dirty="0"/>
              <a:t>Hvor er det beskrevet hvilke ledelsesbeslutninger der kan drøftes i MED systemet?</a:t>
            </a:r>
          </a:p>
          <a:p>
            <a:pPr marL="0" indent="0">
              <a:buNone/>
            </a:pPr>
            <a:r>
              <a:rPr lang="da-DK" i="1" dirty="0"/>
              <a:t>§ 4, stk.1</a:t>
            </a:r>
          </a:p>
          <a:p>
            <a:pPr marL="0" indent="0">
              <a:buNone/>
            </a:pPr>
            <a:r>
              <a:rPr lang="da-DK" i="1" dirty="0"/>
              <a:t>MED-strukturen skal sikre, at alle ledelsesbeslutninger vedrørende </a:t>
            </a:r>
            <a:r>
              <a:rPr lang="da-DK" i="1" dirty="0" err="1"/>
              <a:t>arbejds</a:t>
            </a:r>
            <a:r>
              <a:rPr lang="da-DK" i="1" dirty="0"/>
              <a:t>-, personale-, samarbejds- og arbejdsmiljøforhold kan drøftes i MED-systemet på det niveau, hvor ledelsen træffer sin beslutning.</a:t>
            </a:r>
            <a:endParaRPr lang="da-DK" b="1" i="1" dirty="0"/>
          </a:p>
          <a:p>
            <a:pPr marL="0" indent="0" algn="l">
              <a:buNone/>
            </a:pPr>
            <a:endParaRPr lang="da-DK" sz="2800" b="0" i="1" u="none" strike="noStrike" baseline="0" dirty="0"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30968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7CDEB-318E-93E9-C504-92E863DE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 aftale på Frederiksberg - Svar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11E861-AF4B-5C71-581E-71A1665A9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a-DK" b="1" dirty="0"/>
              <a:t>Hvor fremgår minimumskravet til hvor mange MED møder der skal afholdes årligt i </a:t>
            </a:r>
            <a:r>
              <a:rPr lang="da-DK" b="1" dirty="0" err="1"/>
              <a:t>lokalMED</a:t>
            </a:r>
            <a:r>
              <a:rPr lang="da-DK" b="1" dirty="0"/>
              <a:t>?</a:t>
            </a:r>
          </a:p>
          <a:p>
            <a:pPr marL="0" indent="0">
              <a:buNone/>
            </a:pPr>
            <a:r>
              <a:rPr lang="da-DK" i="1" dirty="0"/>
              <a:t>§ 4, stk. 6</a:t>
            </a:r>
          </a:p>
          <a:p>
            <a:pPr marL="0" indent="0" algn="l">
              <a:buNone/>
            </a:pPr>
            <a:r>
              <a:rPr lang="da-DK" sz="2800" b="0" i="1" u="none" strike="noStrike" baseline="0" dirty="0">
                <a:latin typeface="Times New Roman" panose="02020603050405020304" pitchFamily="18" charset="0"/>
              </a:rPr>
              <a:t>Øvrige MED-udvalg holder ordinært møde mindst en gang i kvartalet, med mindre andet aftales.</a:t>
            </a:r>
            <a:endParaRPr lang="da-DK" i="1" dirty="0"/>
          </a:p>
          <a:p>
            <a:pPr marL="0" indent="0">
              <a:buNone/>
            </a:pPr>
            <a:r>
              <a:rPr lang="da-DK" b="1" dirty="0">
                <a:solidFill>
                  <a:prstClr val="black"/>
                </a:solidFill>
              </a:rPr>
              <a:t>Hvor beskrives det hvor mange hvor mange der må sidde i det lokale </a:t>
            </a:r>
            <a:r>
              <a:rPr lang="da-DK" b="1" dirty="0" err="1">
                <a:solidFill>
                  <a:prstClr val="black"/>
                </a:solidFill>
              </a:rPr>
              <a:t>MEDudvalg</a:t>
            </a:r>
            <a:r>
              <a:rPr lang="da-DK" b="1" dirty="0">
                <a:solidFill>
                  <a:prstClr val="black"/>
                </a:solidFill>
              </a:rPr>
              <a:t>?</a:t>
            </a:r>
          </a:p>
          <a:p>
            <a:pPr marL="0" indent="0">
              <a:buNone/>
            </a:pPr>
            <a:r>
              <a:rPr lang="nn-NO" sz="2800" b="0" i="1" u="none" strike="noStrike" baseline="0" dirty="0">
                <a:latin typeface="Arial" panose="020B0604020202020204" pitchFamily="34" charset="0"/>
              </a:rPr>
              <a:t>Bilag 1.2 - Form og struktur</a:t>
            </a:r>
          </a:p>
          <a:p>
            <a:pPr marL="0" indent="0">
              <a:buNone/>
            </a:pPr>
            <a:r>
              <a:rPr lang="da-DK" i="1" dirty="0"/>
              <a:t>Udvalget består af mindst 2 og højest 7 repræsentanter på hver side. Antallet af ledelsesrepræsentanter kan ikke overstige antallet af medarbejderrepræsentanter. Medarbejderrepræsentanter er som udgangspunkt tillidsrepræsentanter. Derudover indgår der yderligere mindst en arbejdsmiljørepræsentant i udvalget. En arbejdsmiljøleder indgår i antallet af ledelsesrepræsentanter.</a:t>
            </a:r>
          </a:p>
        </p:txBody>
      </p:sp>
    </p:spTree>
    <p:extLst>
      <p:ext uri="{BB962C8B-B14F-4D97-AF65-F5344CB8AC3E}">
        <p14:creationId xmlns:p14="http://schemas.microsoft.com/office/powerpoint/2010/main" val="40474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716FC-326F-3D86-1EF4-52986E45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 aftale på Frederiksberg - Svar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E9A91E-ABCF-38E1-1331-DFD942294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 beskrives det hvordan og hvornår information skal gives?</a:t>
            </a:r>
          </a:p>
          <a:p>
            <a:pPr marL="0" indent="0">
              <a:buNone/>
            </a:pPr>
            <a:r>
              <a:rPr lang="da-DK" i="1" dirty="0"/>
              <a:t>§ 7, stk. 2</a:t>
            </a:r>
          </a:p>
          <a:p>
            <a:pPr marL="0" indent="0">
              <a:buNone/>
            </a:pPr>
            <a:r>
              <a:rPr lang="da-DK" i="1" dirty="0"/>
              <a:t>Informationen skal gives på et så tidligt tidspunkt, på en sådan måde og i en sådan form, at det giver gode muligheder for en grundig drøftelse, så medarbejdernes/medarbejderrepræsentanternes synspunkter og forslag kan indgå i grundlaget for ledelsens og/eller kommunalbestyrelsens beslutninger</a:t>
            </a:r>
            <a:endParaRPr kumimoji="0" lang="da-DK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49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498BE-F234-4F58-C762-C458C69B4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52389C7-7031-F9AE-770D-8BD2981B1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E89EE640-88F6-FFA6-1D61-42933431E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E4EF684C-E487-B780-E9EF-CDBA3128F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D2D567B1-BB32-5673-6BBC-CAF4B7474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14B9ED5E-46BB-F1FD-1AD2-4FA465197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005C9EE-9F36-4095-8CA2-56144506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7DE083-2F1B-F8CA-2637-DC33DC6B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7662FABE-E40E-B06F-38D4-A6EBC706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01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CF6FC4-97E2-8D52-B974-341395FBB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da-DK" sz="3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 runde – Nyt fra TR/institutionerne</a:t>
            </a:r>
            <a:br>
              <a:rPr lang="da-DK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a-DK" sz="3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0FEB607-8A44-C344-82B2-3A9DEF135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da-DK" dirty="0"/>
              <a:t>Alle fortæller om og hvordan I bliver informeret omkring nyansættelser, samt hvordan I kommer i kontakt med dem.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5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4EDE404-5813-D2E8-E581-B1C61FADE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77" y="457200"/>
            <a:ext cx="84008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1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8F24F-BB04-4A83-2180-03A3A74D8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7AEB1CF0-277A-4C4F-BA12-97009F372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A626548A-963E-6FCD-12CB-EDB338E1C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AB12C6E6-2E27-F73B-9BCC-C71EF09D9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605B206D-1B9D-8C25-CB59-17A8BDD85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4B4B8F15-7E42-E8A1-2600-710515DAA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2026EB-98DA-5837-13FC-BB6635433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FBD50D-46DF-5EF2-F85D-A504AC45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D27E21C9-806B-9353-3E6B-421DB48F2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51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855AD-6239-8A6F-CAB1-E19F20A3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Budget 2027 på Frederiksberg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FD9AC8-131F-94B0-FE9D-E9553A645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Læsevejledning til katalog af udkast til effektiviseringer og besparelser til budget 2027 </a:t>
            </a:r>
            <a:endParaRPr lang="da-DK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a-DK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På baggrund af økonomiseminar for kommunalbestyrelsen den 26. januar 2026 godkendte Magistraten et måltal for arbejdet med effektiviseringer og besparelser på </a:t>
            </a:r>
            <a:r>
              <a:rPr lang="da-DK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115 mio. kr. </a:t>
            </a:r>
            <a:r>
              <a:rPr lang="da-DK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Et katalog af effektiviseringer og besparelser i denne størrelsesorden er nødvendigt for at være rustet til at kunne håndtere interne og eksterne krav til råderum og omprioriteringsbehov i budget 2027.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9348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E2F57-C9DB-00F9-C578-24B5B8BDF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C01CCA-86AE-262B-0CEC-48836144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marR="0" lvl="0" indent="-342900" algn="r" fontAlgn="auto"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Budget 2027 på Frederiksberg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5F9CB51-7F87-484F-D1F7-E2A0AE5AB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92" y="457199"/>
            <a:ext cx="4262136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6184EB-0D5C-54E8-EE85-88985751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1F3DE7-2DD1-4E39-358C-D512FDD8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fontAlgn="auto">
              <a:spcAft>
                <a:spcPts val="0"/>
              </a:spcAft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Budget 2027 på Frederiksberg </a:t>
            </a:r>
            <a:b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Måltal 15 millioner 2027 stigende til 29,8 millioner 2028</a:t>
            </a:r>
            <a:endParaRPr lang="en-US" sz="3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DB5F8DF-3527-96DF-712D-9B27ED9B4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770027"/>
            <a:ext cx="7225748" cy="33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9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6D857B-5629-94BB-E466-58AE4FE5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FF93F5-7435-3B0F-6BE4-82C42E25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42900" marR="0" lvl="0" indent="-342900" fontAlgn="auto"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Budget 2027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Frederiksberg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Måltal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10,2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millioner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2027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stigende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14,5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millioner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2028</a:t>
            </a: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3DA59DD-22D2-3F83-6CC7-4A701E7F5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5" y="2353106"/>
            <a:ext cx="11327549" cy="36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0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E178D-5EC1-BE78-04F5-6BC34E6E2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63A1DF-8230-8CDE-DD4F-C536887A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fontAlgn="auto">
              <a:spcAft>
                <a:spcPts val="0"/>
              </a:spcAft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Budget 2027 på Frederiksberg</a:t>
            </a:r>
            <a:br>
              <a:rPr 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1DE8B1A-A4F4-506D-F310-771CAEAB8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500092"/>
            <a:ext cx="7225748" cy="38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04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B000A8-02B7-AC20-506F-0DB204C7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9AD970E-3D2E-27B7-5455-06B36D34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E74A4D98-E279-6928-4B9C-3C71A6339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F4A31D54-C371-F729-6A56-3B9939305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08AAFE81-02A2-F760-B726-068F428E5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F8B470F0-0E67-C538-5E7D-EA0CDDCAD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0AA50BF-3794-A922-3867-2B898D413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CCA036-690F-78BC-A273-03DA56F2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3DF212BE-0CD6-59A9-AECE-8CD7983B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91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617F5-E7E3-8D1C-6995-CA04423D4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69C6F8-CE65-915E-03F1-87583B760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Sommerquiz 2026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424D171-7F46-5B3C-DB99-49B3024CB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89979"/>
            <a:ext cx="7188199" cy="447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5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2DFC83-8786-8A9C-89BF-A0616826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Sommerquiz 2026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B196989-0CFB-1800-647D-8518A23C9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98964"/>
            <a:ext cx="7188199" cy="44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5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AAA4E-4481-D158-E0B4-05BEB780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Sommerquiz 2026 - Svar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E1F24069-BB9E-D4E2-E846-C01C149D9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688906"/>
              </p:ext>
            </p:extLst>
          </p:nvPr>
        </p:nvGraphicFramePr>
        <p:xfrm>
          <a:off x="1657350" y="2108676"/>
          <a:ext cx="8525510" cy="432435"/>
        </p:xfrm>
        <a:graphic>
          <a:graphicData uri="http://schemas.openxmlformats.org/drawingml/2006/table">
            <a:tbl>
              <a:tblPr firstRow="1" firstCol="1" bandRow="1"/>
              <a:tblGrid>
                <a:gridCol w="2131060">
                  <a:extLst>
                    <a:ext uri="{9D8B030D-6E8A-4147-A177-3AD203B41FA5}">
                      <a16:colId xmlns:a16="http://schemas.microsoft.com/office/drawing/2014/main" val="1569705415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252445415"/>
                    </a:ext>
                  </a:extLst>
                </a:gridCol>
                <a:gridCol w="2131695">
                  <a:extLst>
                    <a:ext uri="{9D8B030D-6E8A-4147-A177-3AD203B41FA5}">
                      <a16:colId xmlns:a16="http://schemas.microsoft.com/office/drawing/2014/main" val="2144941439"/>
                    </a:ext>
                  </a:extLst>
                </a:gridCol>
                <a:gridCol w="2131695">
                  <a:extLst>
                    <a:ext uri="{9D8B030D-6E8A-4147-A177-3AD203B41FA5}">
                      <a16:colId xmlns:a16="http://schemas.microsoft.com/office/drawing/2014/main" val="1634788976"/>
                    </a:ext>
                  </a:extLst>
                </a:gridCol>
              </a:tblGrid>
              <a:tr h="43243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1,08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2,08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3,08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869347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B8AB6588-5BA8-A1ED-E4AE-30CE2A733A4E}"/>
              </a:ext>
            </a:extLst>
          </p:cNvPr>
          <p:cNvSpPr txBox="1"/>
          <p:nvPr/>
        </p:nvSpPr>
        <p:spPr>
          <a:xfrm>
            <a:off x="1657350" y="1690688"/>
            <a:ext cx="6096000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mange feriedage optjener man om måneden? 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F21E4356-35DE-1E4A-1E6D-D835F7B01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936518"/>
              </p:ext>
            </p:extLst>
          </p:nvPr>
        </p:nvGraphicFramePr>
        <p:xfrm>
          <a:off x="1657350" y="3271232"/>
          <a:ext cx="8068310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016760">
                  <a:extLst>
                    <a:ext uri="{9D8B030D-6E8A-4147-A177-3AD203B41FA5}">
                      <a16:colId xmlns:a16="http://schemas.microsoft.com/office/drawing/2014/main" val="4259704463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1591678824"/>
                    </a:ext>
                  </a:extLst>
                </a:gridCol>
                <a:gridCol w="2017395">
                  <a:extLst>
                    <a:ext uri="{9D8B030D-6E8A-4147-A177-3AD203B41FA5}">
                      <a16:colId xmlns:a16="http://schemas.microsoft.com/office/drawing/2014/main" val="4094859534"/>
                    </a:ext>
                  </a:extLst>
                </a:gridCol>
                <a:gridCol w="2017395">
                  <a:extLst>
                    <a:ext uri="{9D8B030D-6E8A-4147-A177-3AD203B41FA5}">
                      <a16:colId xmlns:a16="http://schemas.microsoft.com/office/drawing/2014/main" val="2840309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 1. sygedag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 4. sygedag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 6. sygedag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 10. sygedag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207336"/>
                  </a:ext>
                </a:extLst>
              </a:tr>
            </a:tbl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8B8F7117-91A6-1FF9-86F2-32D16D93C40D}"/>
              </a:ext>
            </a:extLst>
          </p:cNvPr>
          <p:cNvSpPr txBox="1"/>
          <p:nvPr/>
        </p:nvSpPr>
        <p:spPr>
          <a:xfrm>
            <a:off x="1657350" y="2690628"/>
            <a:ext cx="6096000" cy="53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mange sygedage skal man have efter påbegyndt ferie inden for et </a:t>
            </a:r>
            <a:r>
              <a:rPr lang="da-DK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ferieår</a:t>
            </a: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at være berettiget til erstatningsferie?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3BCE0286-BDC0-607A-6B10-F12906BF6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11063"/>
              </p:ext>
            </p:extLst>
          </p:nvPr>
        </p:nvGraphicFramePr>
        <p:xfrm>
          <a:off x="1657350" y="3900795"/>
          <a:ext cx="8068310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016760">
                  <a:extLst>
                    <a:ext uri="{9D8B030D-6E8A-4147-A177-3AD203B41FA5}">
                      <a16:colId xmlns:a16="http://schemas.microsoft.com/office/drawing/2014/main" val="3968564620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2076236657"/>
                    </a:ext>
                  </a:extLst>
                </a:gridCol>
                <a:gridCol w="2017395">
                  <a:extLst>
                    <a:ext uri="{9D8B030D-6E8A-4147-A177-3AD203B41FA5}">
                      <a16:colId xmlns:a16="http://schemas.microsoft.com/office/drawing/2014/main" val="4273899256"/>
                    </a:ext>
                  </a:extLst>
                </a:gridCol>
                <a:gridCol w="2017395">
                  <a:extLst>
                    <a:ext uri="{9D8B030D-6E8A-4147-A177-3AD203B41FA5}">
                      <a16:colId xmlns:a16="http://schemas.microsoft.com/office/drawing/2014/main" val="1010656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 behøves ikke varsles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måned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måneder</a:t>
                      </a: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måneder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711046"/>
                  </a:ext>
                </a:extLst>
              </a:tr>
            </a:tbl>
          </a:graphicData>
        </a:graphic>
      </p:graphicFrame>
      <p:sp>
        <p:nvSpPr>
          <p:cNvPr id="12" name="Tekstfelt 11">
            <a:extLst>
              <a:ext uri="{FF2B5EF4-FFF2-40B4-BE49-F238E27FC236}">
                <a16:creationId xmlns:a16="http://schemas.microsoft.com/office/drawing/2014/main" id="{D04B012D-DF03-8A48-13A1-7FD6C64747B1}"/>
              </a:ext>
            </a:extLst>
          </p:cNvPr>
          <p:cNvSpPr txBox="1"/>
          <p:nvPr/>
        </p:nvSpPr>
        <p:spPr>
          <a:xfrm>
            <a:off x="1658788" y="3536135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lang tid før afholdelse skal hovedferien varsles?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AEF82D91-5E35-A5EA-9621-37A1258C2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052856"/>
              </p:ext>
            </p:extLst>
          </p:nvPr>
        </p:nvGraphicFramePr>
        <p:xfrm>
          <a:off x="1694012" y="4654564"/>
          <a:ext cx="8068310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176780">
                  <a:extLst>
                    <a:ext uri="{9D8B030D-6E8A-4147-A177-3AD203B41FA5}">
                      <a16:colId xmlns:a16="http://schemas.microsoft.com/office/drawing/2014/main" val="3054247860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508811637"/>
                    </a:ext>
                  </a:extLst>
                </a:gridCol>
                <a:gridCol w="1964055">
                  <a:extLst>
                    <a:ext uri="{9D8B030D-6E8A-4147-A177-3AD203B41FA5}">
                      <a16:colId xmlns:a16="http://schemas.microsoft.com/office/drawing/2014/main" val="2308930268"/>
                    </a:ext>
                  </a:extLst>
                </a:gridCol>
                <a:gridCol w="1853565">
                  <a:extLst>
                    <a:ext uri="{9D8B030D-6E8A-4147-A177-3AD203B41FA5}">
                      <a16:colId xmlns:a16="http://schemas.microsoft.com/office/drawing/2014/main" val="2697638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Kvalitetsstrategi 1.0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Kvalitetsstrategi 2.0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Kvalitetsstrategi 3.0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Kvalitetsstrategi 4.0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349166"/>
                  </a:ext>
                </a:extLst>
              </a:tr>
            </a:tbl>
          </a:graphicData>
        </a:graphic>
      </p:graphicFrame>
      <p:sp>
        <p:nvSpPr>
          <p:cNvPr id="15" name="Tekstfelt 14">
            <a:extLst>
              <a:ext uri="{FF2B5EF4-FFF2-40B4-BE49-F238E27FC236}">
                <a16:creationId xmlns:a16="http://schemas.microsoft.com/office/drawing/2014/main" id="{D0F7F419-75FC-5528-EA08-BCB56EE2B65D}"/>
              </a:ext>
            </a:extLst>
          </p:cNvPr>
          <p:cNvSpPr txBox="1"/>
          <p:nvPr/>
        </p:nvSpPr>
        <p:spPr>
          <a:xfrm>
            <a:off x="1589417" y="4181502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hedder den kommende kvalitetsstrategi på Frederiksberg?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DDC7FA4D-E8B9-2106-2439-D05855DC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075422"/>
              </p:ext>
            </p:extLst>
          </p:nvPr>
        </p:nvGraphicFramePr>
        <p:xfrm>
          <a:off x="1694012" y="5376780"/>
          <a:ext cx="8525510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131060">
                  <a:extLst>
                    <a:ext uri="{9D8B030D-6E8A-4147-A177-3AD203B41FA5}">
                      <a16:colId xmlns:a16="http://schemas.microsoft.com/office/drawing/2014/main" val="3711152357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3820376527"/>
                    </a:ext>
                  </a:extLst>
                </a:gridCol>
                <a:gridCol w="2131695">
                  <a:extLst>
                    <a:ext uri="{9D8B030D-6E8A-4147-A177-3AD203B41FA5}">
                      <a16:colId xmlns:a16="http://schemas.microsoft.com/office/drawing/2014/main" val="1736181015"/>
                    </a:ext>
                  </a:extLst>
                </a:gridCol>
                <a:gridCol w="2131695">
                  <a:extLst>
                    <a:ext uri="{9D8B030D-6E8A-4147-A177-3AD203B41FA5}">
                      <a16:colId xmlns:a16="http://schemas.microsoft.com/office/drawing/2014/main" val="25055036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9,2 %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9,8 %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029968"/>
                  </a:ext>
                </a:extLst>
              </a:tr>
            </a:tbl>
          </a:graphicData>
        </a:graphic>
      </p:graphicFrame>
      <p:sp>
        <p:nvSpPr>
          <p:cNvPr id="18" name="Tekstfelt 17">
            <a:extLst>
              <a:ext uri="{FF2B5EF4-FFF2-40B4-BE49-F238E27FC236}">
                <a16:creationId xmlns:a16="http://schemas.microsoft.com/office/drawing/2014/main" id="{A9FB18CD-7C56-58DB-797A-01B2C4E003D6}"/>
              </a:ext>
            </a:extLst>
          </p:cNvPr>
          <p:cNvSpPr txBox="1"/>
          <p:nvPr/>
        </p:nvSpPr>
        <p:spPr>
          <a:xfrm>
            <a:off x="1694012" y="4988465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var den samlede ramme til OK26?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9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71989-0D49-E13F-42CF-1C1850BD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da-DK" sz="28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Ændringer i arbejdsgivers pligt til at anmelde arbejdsulykker</a:t>
            </a:r>
            <a:endParaRPr lang="da-DK" sz="280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AA4D54-90B8-22AE-9316-E7379A7BE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/>
              <a:t>Gældende regler (arbejdsulykker anmeldt efter 1. juli 2022)</a:t>
            </a:r>
            <a:endParaRPr lang="da-DK" sz="1600"/>
          </a:p>
          <a:p>
            <a:pPr marL="0" indent="0">
              <a:buNone/>
            </a:pPr>
            <a:r>
              <a:rPr lang="da-DK" sz="1600"/>
              <a:t>I dag gælder følgende:</a:t>
            </a:r>
          </a:p>
          <a:p>
            <a:pPr marL="0" lvl="0" indent="0">
              <a:buNone/>
            </a:pPr>
            <a:r>
              <a:rPr lang="da-DK" sz="1600"/>
              <a:t>Arbejdsgiver skal anmelde en arbejdsulykke, hvis den har medført </a:t>
            </a:r>
            <a:r>
              <a:rPr lang="da-DK" sz="1600" b="1"/>
              <a:t>mindst én dags fravær</a:t>
            </a:r>
            <a:r>
              <a:rPr lang="da-DK" sz="1600"/>
              <a:t> fra medlemmets sædvanlige arbejde.</a:t>
            </a:r>
            <a:br>
              <a:rPr lang="da-DK" sz="1600"/>
            </a:br>
            <a:r>
              <a:rPr lang="da-DK" sz="1600"/>
              <a:t>Anmeldelsen skal ske senest 14 dage efter første fraværsdag.</a:t>
            </a:r>
          </a:p>
          <a:p>
            <a:pPr marL="0" lvl="0" indent="0">
              <a:buNone/>
            </a:pPr>
            <a:r>
              <a:rPr lang="da-DK" sz="1600"/>
              <a:t>Hvis ulykken ikke har medført fravær, skal arbejdsgiver stadig anmelde den senest 14 dage efter ulykken, hvis den kan give ret til erstatning eller andre ydelser.</a:t>
            </a:r>
          </a:p>
          <a:p>
            <a:endParaRPr lang="da-DK" sz="160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B5881AA-B9DA-EA38-8923-7564CCEE6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700" b="1"/>
              <a:t>Nye regler fra 1. juli 2026</a:t>
            </a:r>
            <a:endParaRPr lang="da-DK" sz="1700"/>
          </a:p>
          <a:p>
            <a:pPr marL="0" indent="0">
              <a:buNone/>
            </a:pPr>
            <a:r>
              <a:rPr lang="da-DK" sz="1700"/>
              <a:t>Fra </a:t>
            </a:r>
            <a:r>
              <a:rPr lang="da-DK" sz="1700" b="1"/>
              <a:t>1. juli 2026</a:t>
            </a:r>
            <a:r>
              <a:rPr lang="da-DK" sz="1700"/>
              <a:t> ændres anmeldereglerne:</a:t>
            </a:r>
          </a:p>
          <a:p>
            <a:pPr marL="0" lvl="0" indent="0">
              <a:buNone/>
            </a:pPr>
            <a:r>
              <a:rPr lang="da-DK" sz="1700"/>
              <a:t>Arbejdsgiver har fortsat pligt til at anmelde arbejdsulykker</a:t>
            </a:r>
          </a:p>
          <a:p>
            <a:pPr marL="0" lvl="0" indent="0">
              <a:buNone/>
            </a:pPr>
            <a:r>
              <a:rPr lang="da-DK" sz="1700"/>
              <a:t>Pligten indtræder nu først, hvis ulykken har medført</a:t>
            </a:r>
            <a:r>
              <a:rPr lang="da-DK" sz="1700" b="1"/>
              <a:t> mindst 3 dages fravær </a:t>
            </a:r>
            <a:r>
              <a:rPr lang="da-DK" sz="1700"/>
              <a:t>(i stedet for mindst 1 dag som i dag)</a:t>
            </a:r>
          </a:p>
          <a:p>
            <a:pPr marL="0" indent="0">
              <a:buNone/>
            </a:pPr>
            <a:r>
              <a:rPr lang="da-DK" sz="1700"/>
              <a:t>Reglen om ulykker uden fravær ændres </a:t>
            </a:r>
            <a:r>
              <a:rPr lang="da-DK" sz="1700" b="1"/>
              <a:t>ikke</a:t>
            </a:r>
            <a:r>
              <a:rPr lang="da-DK" sz="1700"/>
              <a:t>:</a:t>
            </a:r>
          </a:p>
          <a:p>
            <a:pPr marL="0" lvl="0" indent="0">
              <a:buNone/>
            </a:pPr>
            <a:r>
              <a:rPr lang="da-DK" sz="1700"/>
              <a:t>Hvis ulykken kan give ret til erstatning eller ydelser, skal den fortsat anmeldes senest 14 dage efter ulykken.</a:t>
            </a:r>
          </a:p>
          <a:p>
            <a:endParaRPr lang="da-DK" sz="1700"/>
          </a:p>
        </p:txBody>
      </p:sp>
    </p:spTree>
    <p:extLst>
      <p:ext uri="{BB962C8B-B14F-4D97-AF65-F5344CB8AC3E}">
        <p14:creationId xmlns:p14="http://schemas.microsoft.com/office/powerpoint/2010/main" val="559283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FDBB1-A9C9-8EEC-3A09-B6356595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Sommerquiz 2026 - Svar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892A059A-C96A-210C-B2D5-3155E9E592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926573"/>
              </p:ext>
            </p:extLst>
          </p:nvPr>
        </p:nvGraphicFramePr>
        <p:xfrm>
          <a:off x="1874298" y="2103275"/>
          <a:ext cx="8270875" cy="280670"/>
        </p:xfrm>
        <a:graphic>
          <a:graphicData uri="http://schemas.openxmlformats.org/drawingml/2006/table">
            <a:tbl>
              <a:tblPr firstRow="1" firstCol="1" bandRow="1"/>
              <a:tblGrid>
                <a:gridCol w="2239645">
                  <a:extLst>
                    <a:ext uri="{9D8B030D-6E8A-4147-A177-3AD203B41FA5}">
                      <a16:colId xmlns:a16="http://schemas.microsoft.com/office/drawing/2014/main" val="928186959"/>
                    </a:ext>
                  </a:extLst>
                </a:gridCol>
                <a:gridCol w="1800860">
                  <a:extLst>
                    <a:ext uri="{9D8B030D-6E8A-4147-A177-3AD203B41FA5}">
                      <a16:colId xmlns:a16="http://schemas.microsoft.com/office/drawing/2014/main" val="83883582"/>
                    </a:ext>
                  </a:extLst>
                </a:gridCol>
                <a:gridCol w="2224405">
                  <a:extLst>
                    <a:ext uri="{9D8B030D-6E8A-4147-A177-3AD203B41FA5}">
                      <a16:colId xmlns:a16="http://schemas.microsoft.com/office/drawing/2014/main" val="1800325687"/>
                    </a:ext>
                  </a:extLst>
                </a:gridCol>
                <a:gridCol w="2005965">
                  <a:extLst>
                    <a:ext uri="{9D8B030D-6E8A-4147-A177-3AD203B41FA5}">
                      <a16:colId xmlns:a16="http://schemas.microsoft.com/office/drawing/2014/main" val="3952312324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4,27 %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6,27 %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8,27 %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10,27 %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195499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C4D90D55-157A-4BE3-8682-4D4E721B801F}"/>
              </a:ext>
            </a:extLst>
          </p:cNvPr>
          <p:cNvSpPr txBox="1"/>
          <p:nvPr/>
        </p:nvSpPr>
        <p:spPr>
          <a:xfrm>
            <a:off x="1805077" y="1690688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mange procent bliver i overenskomstperioden udmøntet som generelle lønstigninger?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92FC3BF2-BA43-8C34-30FE-C99B50EF4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9576"/>
              </p:ext>
            </p:extLst>
          </p:nvPr>
        </p:nvGraphicFramePr>
        <p:xfrm>
          <a:off x="1874298" y="2856548"/>
          <a:ext cx="8270875" cy="319405"/>
        </p:xfrm>
        <a:graphic>
          <a:graphicData uri="http://schemas.openxmlformats.org/drawingml/2006/table">
            <a:tbl>
              <a:tblPr firstRow="1" firstCol="1" bandRow="1"/>
              <a:tblGrid>
                <a:gridCol w="2239645">
                  <a:extLst>
                    <a:ext uri="{9D8B030D-6E8A-4147-A177-3AD203B41FA5}">
                      <a16:colId xmlns:a16="http://schemas.microsoft.com/office/drawing/2014/main" val="3793431363"/>
                    </a:ext>
                  </a:extLst>
                </a:gridCol>
                <a:gridCol w="1800860">
                  <a:extLst>
                    <a:ext uri="{9D8B030D-6E8A-4147-A177-3AD203B41FA5}">
                      <a16:colId xmlns:a16="http://schemas.microsoft.com/office/drawing/2014/main" val="2801125801"/>
                    </a:ext>
                  </a:extLst>
                </a:gridCol>
                <a:gridCol w="2224405">
                  <a:extLst>
                    <a:ext uri="{9D8B030D-6E8A-4147-A177-3AD203B41FA5}">
                      <a16:colId xmlns:a16="http://schemas.microsoft.com/office/drawing/2014/main" val="3806420900"/>
                    </a:ext>
                  </a:extLst>
                </a:gridCol>
                <a:gridCol w="2005965">
                  <a:extLst>
                    <a:ext uri="{9D8B030D-6E8A-4147-A177-3AD203B41FA5}">
                      <a16:colId xmlns:a16="http://schemas.microsoft.com/office/drawing/2014/main" val="1434945250"/>
                    </a:ext>
                  </a:extLst>
                </a:gridCol>
              </a:tblGrid>
              <a:tr h="31940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61,32 %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64,32 %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67,32 %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70,32 %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108680"/>
                  </a:ext>
                </a:extLst>
              </a:tr>
            </a:tbl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00D4D381-426F-D174-0E0A-28BC7FE53F97}"/>
              </a:ext>
            </a:extLst>
          </p:cNvPr>
          <p:cNvSpPr txBox="1"/>
          <p:nvPr/>
        </p:nvSpPr>
        <p:spPr>
          <a:xfrm>
            <a:off x="1805077" y="2490423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FOA havde til OK26 en rekordhøj stemmeprocent på?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08350FDE-22D0-C0C7-958F-DA54B654B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97255"/>
              </p:ext>
            </p:extLst>
          </p:nvPr>
        </p:nvGraphicFramePr>
        <p:xfrm>
          <a:off x="1874298" y="3648556"/>
          <a:ext cx="8270875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016125">
                  <a:extLst>
                    <a:ext uri="{9D8B030D-6E8A-4147-A177-3AD203B41FA5}">
                      <a16:colId xmlns:a16="http://schemas.microsoft.com/office/drawing/2014/main" val="2212986746"/>
                    </a:ext>
                  </a:extLst>
                </a:gridCol>
                <a:gridCol w="2015490">
                  <a:extLst>
                    <a:ext uri="{9D8B030D-6E8A-4147-A177-3AD203B41FA5}">
                      <a16:colId xmlns:a16="http://schemas.microsoft.com/office/drawing/2014/main" val="3143246660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3774707896"/>
                    </a:ext>
                  </a:extLst>
                </a:gridCol>
                <a:gridCol w="2223135">
                  <a:extLst>
                    <a:ext uri="{9D8B030D-6E8A-4147-A177-3AD203B41FA5}">
                      <a16:colId xmlns:a16="http://schemas.microsoft.com/office/drawing/2014/main" val="3943806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70,77 %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75,77%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  <a:tabLst>
                          <a:tab pos="939165" algn="ctr"/>
                        </a:tabLst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80,77%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85,77%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783881"/>
                  </a:ext>
                </a:extLst>
              </a:tr>
            </a:tbl>
          </a:graphicData>
        </a:graphic>
      </p:graphicFrame>
      <p:sp>
        <p:nvSpPr>
          <p:cNvPr id="12" name="Tekstfelt 11">
            <a:extLst>
              <a:ext uri="{FF2B5EF4-FFF2-40B4-BE49-F238E27FC236}">
                <a16:creationId xmlns:a16="http://schemas.microsoft.com/office/drawing/2014/main" id="{A36E00FF-5BD6-CB51-3621-79E9C651AE1A}"/>
              </a:ext>
            </a:extLst>
          </p:cNvPr>
          <p:cNvSpPr txBox="1"/>
          <p:nvPr/>
        </p:nvSpPr>
        <p:spPr>
          <a:xfrm>
            <a:off x="1805077" y="3269135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mange procent af </a:t>
            </a:r>
            <a:r>
              <a:rPr lang="da-DK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FOAs</a:t>
            </a: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medlemmer stemte JA til OK26?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63C317EE-2CEF-7E4B-AC75-D503E5585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5903"/>
              </p:ext>
            </p:extLst>
          </p:nvPr>
        </p:nvGraphicFramePr>
        <p:xfrm>
          <a:off x="1874298" y="4285367"/>
          <a:ext cx="8270875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025015">
                  <a:extLst>
                    <a:ext uri="{9D8B030D-6E8A-4147-A177-3AD203B41FA5}">
                      <a16:colId xmlns:a16="http://schemas.microsoft.com/office/drawing/2014/main" val="1654929977"/>
                    </a:ext>
                  </a:extLst>
                </a:gridCol>
                <a:gridCol w="2005965">
                  <a:extLst>
                    <a:ext uri="{9D8B030D-6E8A-4147-A177-3AD203B41FA5}">
                      <a16:colId xmlns:a16="http://schemas.microsoft.com/office/drawing/2014/main" val="3491258714"/>
                    </a:ext>
                  </a:extLst>
                </a:gridCol>
                <a:gridCol w="2009140">
                  <a:extLst>
                    <a:ext uri="{9D8B030D-6E8A-4147-A177-3AD203B41FA5}">
                      <a16:colId xmlns:a16="http://schemas.microsoft.com/office/drawing/2014/main" val="2230058336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23819940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29,59 %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39,59 %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49,59 %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59,59 %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400773"/>
                  </a:ext>
                </a:extLst>
              </a:tr>
            </a:tbl>
          </a:graphicData>
        </a:graphic>
      </p:graphicFrame>
      <p:sp>
        <p:nvSpPr>
          <p:cNvPr id="15" name="Tekstfelt 14">
            <a:extLst>
              <a:ext uri="{FF2B5EF4-FFF2-40B4-BE49-F238E27FC236}">
                <a16:creationId xmlns:a16="http://schemas.microsoft.com/office/drawing/2014/main" id="{A4D80DE5-BDFA-1777-BF5B-31AB3A8C333D}"/>
              </a:ext>
            </a:extLst>
          </p:cNvPr>
          <p:cNvSpPr txBox="1"/>
          <p:nvPr/>
        </p:nvSpPr>
        <p:spPr>
          <a:xfrm>
            <a:off x="1874298" y="3947217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mange procent af LFS medlemmer stemte JA til OK26?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F45AD148-D647-413B-581C-8A41947DD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345016"/>
              </p:ext>
            </p:extLst>
          </p:nvPr>
        </p:nvGraphicFramePr>
        <p:xfrm>
          <a:off x="1878611" y="4900556"/>
          <a:ext cx="8270875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025015">
                  <a:extLst>
                    <a:ext uri="{9D8B030D-6E8A-4147-A177-3AD203B41FA5}">
                      <a16:colId xmlns:a16="http://schemas.microsoft.com/office/drawing/2014/main" val="1959764774"/>
                    </a:ext>
                  </a:extLst>
                </a:gridCol>
                <a:gridCol w="2005965">
                  <a:extLst>
                    <a:ext uri="{9D8B030D-6E8A-4147-A177-3AD203B41FA5}">
                      <a16:colId xmlns:a16="http://schemas.microsoft.com/office/drawing/2014/main" val="362911565"/>
                    </a:ext>
                  </a:extLst>
                </a:gridCol>
                <a:gridCol w="2009140">
                  <a:extLst>
                    <a:ext uri="{9D8B030D-6E8A-4147-A177-3AD203B41FA5}">
                      <a16:colId xmlns:a16="http://schemas.microsoft.com/office/drawing/2014/main" val="3334303251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3021184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63,71 %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68,71 %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73,71 %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  <a:tabLst>
                          <a:tab pos="1133475" algn="l"/>
                        </a:tabLs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78,71 %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0171"/>
                  </a:ext>
                </a:extLst>
              </a:tr>
            </a:tbl>
          </a:graphicData>
        </a:graphic>
      </p:graphicFrame>
      <p:sp>
        <p:nvSpPr>
          <p:cNvPr id="18" name="Tekstfelt 17">
            <a:extLst>
              <a:ext uri="{FF2B5EF4-FFF2-40B4-BE49-F238E27FC236}">
                <a16:creationId xmlns:a16="http://schemas.microsoft.com/office/drawing/2014/main" id="{A3771F0D-6FEC-AC2E-2D6D-43FF43F94309}"/>
              </a:ext>
            </a:extLst>
          </p:cNvPr>
          <p:cNvSpPr txBox="1"/>
          <p:nvPr/>
        </p:nvSpPr>
        <p:spPr>
          <a:xfrm>
            <a:off x="1874298" y="4507495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var stemmeprocenten i LFS?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173D5EAA-9036-7E70-B8BA-B10F556A2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06621"/>
              </p:ext>
            </p:extLst>
          </p:nvPr>
        </p:nvGraphicFramePr>
        <p:xfrm>
          <a:off x="1874298" y="5518469"/>
          <a:ext cx="8270875" cy="211709"/>
        </p:xfrm>
        <a:graphic>
          <a:graphicData uri="http://schemas.openxmlformats.org/drawingml/2006/table">
            <a:tbl>
              <a:tblPr firstRow="1" firstCol="1" bandRow="1"/>
              <a:tblGrid>
                <a:gridCol w="2025015">
                  <a:extLst>
                    <a:ext uri="{9D8B030D-6E8A-4147-A177-3AD203B41FA5}">
                      <a16:colId xmlns:a16="http://schemas.microsoft.com/office/drawing/2014/main" val="3780972873"/>
                    </a:ext>
                  </a:extLst>
                </a:gridCol>
                <a:gridCol w="2005965">
                  <a:extLst>
                    <a:ext uri="{9D8B030D-6E8A-4147-A177-3AD203B41FA5}">
                      <a16:colId xmlns:a16="http://schemas.microsoft.com/office/drawing/2014/main" val="3558453721"/>
                    </a:ext>
                  </a:extLst>
                </a:gridCol>
                <a:gridCol w="2009140">
                  <a:extLst>
                    <a:ext uri="{9D8B030D-6E8A-4147-A177-3AD203B41FA5}">
                      <a16:colId xmlns:a16="http://schemas.microsoft.com/office/drawing/2014/main" val="4105359205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4044367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Hovedbestyrelsen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 og Jannike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da-DK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Repræsentantskabet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600"/>
                        </a:spcAft>
                        <a:buNone/>
                        <a:tabLst>
                          <a:tab pos="1133475" algn="l"/>
                        </a:tabLs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Forretningsudvalget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28702"/>
                  </a:ext>
                </a:extLst>
              </a:tr>
            </a:tbl>
          </a:graphicData>
        </a:graphic>
      </p:graphicFrame>
      <p:sp>
        <p:nvSpPr>
          <p:cNvPr id="21" name="Tekstfelt 20">
            <a:extLst>
              <a:ext uri="{FF2B5EF4-FFF2-40B4-BE49-F238E27FC236}">
                <a16:creationId xmlns:a16="http://schemas.microsoft.com/office/drawing/2014/main" id="{93D5566A-B1F1-8C68-3B73-9C8AA67A3E34}"/>
              </a:ext>
            </a:extLst>
          </p:cNvPr>
          <p:cNvSpPr txBox="1"/>
          <p:nvPr/>
        </p:nvSpPr>
        <p:spPr>
          <a:xfrm>
            <a:off x="1874298" y="5162312"/>
            <a:ext cx="6094562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Aft>
                <a:spcPts val="600"/>
              </a:spcAft>
            </a:pPr>
            <a:r>
              <a:rPr lang="da-D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er LFS øverste myndighed?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A952A-8792-40B6-88B9-4D13309C3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6ED71F7-8CCC-C0D2-E332-E3670BBF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D2EEABCC-A508-01F9-053B-29140C02B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34A8D12C-8F6D-1742-5682-F1402F1EE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76A5F72A-0DFB-53F0-3CA9-C17E275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A0B6F4E2-BFFB-DD4F-E8E3-E5515FF47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CBE21E3-E12C-B7DE-7FA9-13298A367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E8E57D-376A-7DA8-4986-9B51ABF5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A27ABAD7-5247-7DCA-DBDD-5C734CCA1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Fravær af familiemæssige årsager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MED aftale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Budget 2027 på Frederiksberg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Quiz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48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E97D23-F9CA-46C0-A4FE-5D6501996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FFFFFF"/>
                </a:solidFill>
              </a:rPr>
              <a:t>Tak for i dag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og rigtig god sommerferie</a:t>
            </a:r>
            <a:br>
              <a:rPr lang="da-DK" dirty="0">
                <a:solidFill>
                  <a:srgbClr val="FFFFFF"/>
                </a:solidFill>
              </a:rPr>
            </a:b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C6918AB-15E2-4003-B44F-568352B03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067A9-1E77-101C-6A18-9485F69C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8D3463F-7874-62A8-EF69-373ED4E6F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01A92C5-E881-6637-C1F0-4762364B8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269324-C2F1-CF39-F3C7-7BC15B41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da-DK" sz="3200" dirty="0">
                <a:solidFill>
                  <a:srgbClr val="FFFFFF"/>
                </a:solidFill>
                <a:latin typeface="Calibri Light" panose="020F0302020204030204"/>
              </a:rPr>
              <a:t>Afdelings MED Møder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E32893-3D47-3236-5509-0377BF4BA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342901"/>
            <a:ext cx="3421958" cy="576689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31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AfdelingsMED</a:t>
            </a:r>
            <a:r>
              <a:rPr lang="da-DK" sz="3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dagtilbud og tandpleje – 14. April 2025 </a:t>
            </a:r>
          </a:p>
          <a:p>
            <a:r>
              <a:rPr lang="da-DK" dirty="0"/>
              <a:t>Ingen Nye møder siden 14.4.26 - Dog møder omkring budget 2027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E6F6EFE-D8E7-10D6-B3E9-93B29C9B7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342901"/>
            <a:ext cx="3421957" cy="5766894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a-DK" b="1" kern="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SkoleAfdelingsMED</a:t>
            </a:r>
            <a:r>
              <a:rPr lang="da-DK" b="1" kern="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18. maj 2026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1800" b="1" kern="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Godkende dagsorden 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1800" b="1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fra </a:t>
            </a:r>
            <a:r>
              <a:rPr lang="da-DK" sz="1800" b="1" strike="sngStrik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HovedMed</a:t>
            </a:r>
            <a:r>
              <a:rPr lang="da-DK" sz="1800" b="1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a-DK" sz="18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Meddelelser fra formandskabet </a:t>
            </a:r>
            <a:endParaRPr lang="da-DK" sz="18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Opfølgning på henvendelse fra Lokal-MED Skolen ved Nordens Plads </a:t>
            </a:r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Forberedelse til dialog med fagudvalg d. 1. juni </a:t>
            </a:r>
            <a:endParaRPr lang="da-DK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</a:t>
            </a:r>
            <a:r>
              <a:rPr lang="da-DK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Safetynet</a:t>
            </a: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da-DK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SingleSign</a:t>
            </a: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-in </a:t>
            </a:r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Sygefravær 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lnSpc>
                <a:spcPct val="13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a-DK" sz="1800" b="1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Årshjul og punkter til kommende møder </a:t>
            </a:r>
            <a:r>
              <a:rPr lang="da-DK" sz="18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 min.)</a:t>
            </a:r>
          </a:p>
          <a:p>
            <a:pPr marL="0" indent="0">
              <a:buNone/>
            </a:pPr>
            <a:endParaRPr lang="da-DK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a-DK" sz="1700" dirty="0"/>
          </a:p>
        </p:txBody>
      </p:sp>
    </p:spTree>
    <p:extLst>
      <p:ext uri="{BB962C8B-B14F-4D97-AF65-F5344CB8AC3E}">
        <p14:creationId xmlns:p14="http://schemas.microsoft.com/office/powerpoint/2010/main" val="80026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F27AF41-7924-CE21-68FE-865431335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368127"/>
              </p:ext>
            </p:extLst>
          </p:nvPr>
        </p:nvGraphicFramePr>
        <p:xfrm>
          <a:off x="3571875" y="410533"/>
          <a:ext cx="4648199" cy="567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98" imgH="8020037" progId="AcroExch.Document.DC">
                  <p:embed/>
                </p:oleObj>
              </mc:Choice>
              <mc:Fallback>
                <p:oleObj name="Acrobat Document" r:id="rId2" imgW="5667198" imgH="8020037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8F27AF41-7924-CE21-68FE-865431335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71875" y="410533"/>
                        <a:ext cx="4648199" cy="5675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946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BD845C-0B6A-11FC-EBFD-02251F78D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da-DK" sz="11500"/>
              <a:t>Nyt fra Anne og Jannike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FE947EC-2AE1-D91E-E2ED-9F60FB21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87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E2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42DF1-705D-0306-DCAB-62C546D5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Fredagsbar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LFS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25.9.26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BFCD58-8274-8179-5A77-B3621112A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446774"/>
            <a:ext cx="4838700" cy="60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rocesser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andardsider m. billede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37865</TotalTime>
  <Words>2010</Words>
  <Application>Microsoft Office PowerPoint</Application>
  <PresentationFormat>Widescreen</PresentationFormat>
  <Paragraphs>332</Paragraphs>
  <Slides>52</Slides>
  <Notes>15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12</vt:i4>
      </vt:variant>
      <vt:variant>
        <vt:lpstr>Integrerede OLE-servere</vt:lpstr>
      </vt:variant>
      <vt:variant>
        <vt:i4>3</vt:i4>
      </vt:variant>
      <vt:variant>
        <vt:lpstr>Slidetitler</vt:lpstr>
      </vt:variant>
      <vt:variant>
        <vt:i4>52</vt:i4>
      </vt:variant>
    </vt:vector>
  </HeadingPairs>
  <TitlesOfParts>
    <vt:vector size="77" baseType="lpstr">
      <vt:lpstr>Abadi</vt:lpstr>
      <vt:lpstr>Aptos</vt:lpstr>
      <vt:lpstr>Aptos Display</vt:lpstr>
      <vt:lpstr>Arial</vt:lpstr>
      <vt:lpstr>Calibri</vt:lpstr>
      <vt:lpstr>Calibri Light</vt:lpstr>
      <vt:lpstr>Segoe UI</vt:lpstr>
      <vt:lpstr>Times New Roman</vt:lpstr>
      <vt:lpstr>Verdana</vt:lpstr>
      <vt:lpstr>Wingdings</vt:lpstr>
      <vt:lpstr>Office-tema</vt:lpstr>
      <vt:lpstr>2_Indhold</vt:lpstr>
      <vt:lpstr>1_Titelsider</vt:lpstr>
      <vt:lpstr>2_Processer</vt:lpstr>
      <vt:lpstr>Standardsider m. billede</vt:lpstr>
      <vt:lpstr>5_Indhold</vt:lpstr>
      <vt:lpstr>Titelsider</vt:lpstr>
      <vt:lpstr>Indhold</vt:lpstr>
      <vt:lpstr>1_Indhold</vt:lpstr>
      <vt:lpstr>2_Titelsider</vt:lpstr>
      <vt:lpstr>3_Indhold</vt:lpstr>
      <vt:lpstr>1_Office-tema</vt:lpstr>
      <vt:lpstr>think-cell Slide</vt:lpstr>
      <vt:lpstr>Acrobat Document</vt:lpstr>
      <vt:lpstr>Document</vt:lpstr>
      <vt:lpstr>TR-møde Frederiksberg</vt:lpstr>
      <vt:lpstr>PowerPoint-præsentation</vt:lpstr>
      <vt:lpstr>Dagsorden:</vt:lpstr>
      <vt:lpstr>PowerPoint-præsentation</vt:lpstr>
      <vt:lpstr>Ændringer i arbejdsgivers pligt til at anmelde arbejdsulykker</vt:lpstr>
      <vt:lpstr>Afdelings MED Møder</vt:lpstr>
      <vt:lpstr>PowerPoint-præsentation</vt:lpstr>
      <vt:lpstr>Nyt fra Anne og Jannike</vt:lpstr>
      <vt:lpstr>Fredagsbar i LFS 25.9.26</vt:lpstr>
      <vt:lpstr>Maj “Nyt fra TR I LFS”</vt:lpstr>
      <vt:lpstr>PowerPoint-præsentation</vt:lpstr>
      <vt:lpstr>LFS Datoer 2026</vt:lpstr>
      <vt:lpstr>PowerPoint-præsentation</vt:lpstr>
      <vt:lpstr>Dagsorden:</vt:lpstr>
      <vt:lpstr>Sådan logger du på FRBmail ved Sasa </vt:lpstr>
      <vt:lpstr>FRBmail</vt:lpstr>
      <vt:lpstr>FRB mail</vt:lpstr>
      <vt:lpstr>Dagsorden:</vt:lpstr>
      <vt:lpstr>Aftale om fravær af familiemæssige årsager</vt:lpstr>
      <vt:lpstr>Omsorgsdage kapitel 7, § 34-36</vt:lpstr>
      <vt:lpstr>Hvem har ret til omsorgsdage</vt:lpstr>
      <vt:lpstr>Tjenestefrihed af tvingende familiemæssige årsager kapitel 8, § 37- 41</vt:lpstr>
      <vt:lpstr>Ulykke og akut sygdom § 37</vt:lpstr>
      <vt:lpstr>Ret til frihed med løn ved børns hospitalsindlæggelse § 38</vt:lpstr>
      <vt:lpstr>Pasning af alvorligt syge børn under 18 år. § 39</vt:lpstr>
      <vt:lpstr>Pasning af børn med nedsat funktionsevne mv. § 40</vt:lpstr>
      <vt:lpstr>Pasning af døende i hjemmet § 41 </vt:lpstr>
      <vt:lpstr>Barns sygedag Overenskomstsaftalt </vt:lpstr>
      <vt:lpstr>Dagsorden:</vt:lpstr>
      <vt:lpstr>MED aftale på Frederiksberg 1.4.25</vt:lpstr>
      <vt:lpstr>MED aftale på Frederiksberg - Spørgsmål</vt:lpstr>
      <vt:lpstr>MED aftale på Frederiksberg - Spørgsmål</vt:lpstr>
      <vt:lpstr>MED aftale Frederiksberg - Svar</vt:lpstr>
      <vt:lpstr>Med aftale Frederiksberg - Svar</vt:lpstr>
      <vt:lpstr>MED aftale på Frederiksberg - Svar</vt:lpstr>
      <vt:lpstr>MED aftale på Frederiksberg - Svar</vt:lpstr>
      <vt:lpstr>MED aftale på Frederiksberg - Svar</vt:lpstr>
      <vt:lpstr>Dagsorden:</vt:lpstr>
      <vt:lpstr>Velkomst runde – Nyt fra TR/institutionerne </vt:lpstr>
      <vt:lpstr>Dagsorden:</vt:lpstr>
      <vt:lpstr>Budget 2027 på Frederiksberg</vt:lpstr>
      <vt:lpstr>Budget 2027 på Frederiksberg</vt:lpstr>
      <vt:lpstr>Budget 2027 på Frederiksberg  Måltal 15 millioner 2027 stigende til 29,8 millioner 2028</vt:lpstr>
      <vt:lpstr>Budget 2027 på Frederiksberg Måltal 10,2 millioner 2027 stigende til 14,5 millioner fra 2028</vt:lpstr>
      <vt:lpstr>Budget 2027 på Frederiksberg </vt:lpstr>
      <vt:lpstr>Dagsorden:</vt:lpstr>
      <vt:lpstr>Sommerquiz 2026</vt:lpstr>
      <vt:lpstr>Sommerquiz 2026</vt:lpstr>
      <vt:lpstr>Sommerquiz 2026 - Svar</vt:lpstr>
      <vt:lpstr>Sommerquiz 2026 - Svar</vt:lpstr>
      <vt:lpstr>Dagsorden:</vt:lpstr>
      <vt:lpstr>Tak for i dag og rigtig god sommerferie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TR-møde Frederiksberg</dc:title>
  <dc:creator>Emil Solvind</dc:creator>
  <cp:lastModifiedBy>Emil Solvind</cp:lastModifiedBy>
  <cp:revision>207</cp:revision>
  <cp:lastPrinted>2025-01-13T11:47:16Z</cp:lastPrinted>
  <dcterms:created xsi:type="dcterms:W3CDTF">2021-04-16T07:24:15Z</dcterms:created>
  <dcterms:modified xsi:type="dcterms:W3CDTF">2026-06-16T12:12:26Z</dcterms:modified>
</cp:coreProperties>
</file>